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89" r:id="rId3"/>
    <p:sldId id="293" r:id="rId4"/>
    <p:sldId id="290" r:id="rId5"/>
    <p:sldId id="291" r:id="rId6"/>
    <p:sldId id="292" r:id="rId7"/>
    <p:sldId id="294" r:id="rId8"/>
    <p:sldId id="264" r:id="rId9"/>
    <p:sldId id="262" r:id="rId10"/>
    <p:sldId id="263" r:id="rId11"/>
    <p:sldId id="297" r:id="rId12"/>
    <p:sldId id="298" r:id="rId13"/>
    <p:sldId id="265" r:id="rId14"/>
    <p:sldId id="257" r:id="rId15"/>
    <p:sldId id="258" r:id="rId16"/>
    <p:sldId id="266" r:id="rId17"/>
    <p:sldId id="260" r:id="rId18"/>
    <p:sldId id="261" r:id="rId19"/>
    <p:sldId id="282" r:id="rId20"/>
    <p:sldId id="267" r:id="rId21"/>
    <p:sldId id="259" r:id="rId22"/>
    <p:sldId id="268" r:id="rId23"/>
    <p:sldId id="269" r:id="rId24"/>
    <p:sldId id="274" r:id="rId25"/>
    <p:sldId id="303" r:id="rId26"/>
    <p:sldId id="304" r:id="rId27"/>
    <p:sldId id="305" r:id="rId28"/>
    <p:sldId id="302" r:id="rId29"/>
    <p:sldId id="276" r:id="rId30"/>
    <p:sldId id="277" r:id="rId31"/>
    <p:sldId id="270" r:id="rId32"/>
    <p:sldId id="287" r:id="rId33"/>
    <p:sldId id="288" r:id="rId34"/>
    <p:sldId id="280" r:id="rId35"/>
    <p:sldId id="284" r:id="rId36"/>
    <p:sldId id="285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99F03-23C8-D745-BEDC-15C7249A2479}" type="doc">
      <dgm:prSet loTypeId="urn:microsoft.com/office/officeart/2005/8/layout/radial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E68132-F0CD-5D48-8403-2F3B124E81DA}">
      <dgm:prSet phldrT="[Text]"/>
      <dgm:spPr/>
      <dgm:t>
        <a:bodyPr/>
        <a:lstStyle/>
        <a:p>
          <a:r>
            <a:rPr lang="en-US" dirty="0" smtClean="0"/>
            <a:t>EAD 1.0</a:t>
          </a:r>
          <a:endParaRPr lang="en-US" dirty="0"/>
        </a:p>
      </dgm:t>
    </dgm:pt>
    <dgm:pt modelId="{E3CBED5A-0819-5946-9736-1E423A1CCFDF}" type="parTrans" cxnId="{47725958-C295-FF47-81C2-FA83C0E5AC4C}">
      <dgm:prSet/>
      <dgm:spPr/>
      <dgm:t>
        <a:bodyPr/>
        <a:lstStyle/>
        <a:p>
          <a:endParaRPr lang="en-US"/>
        </a:p>
      </dgm:t>
    </dgm:pt>
    <dgm:pt modelId="{1336FF01-1257-C749-B606-E9C45EAEE67F}" type="sibTrans" cxnId="{47725958-C295-FF47-81C2-FA83C0E5AC4C}">
      <dgm:prSet/>
      <dgm:spPr/>
      <dgm:t>
        <a:bodyPr/>
        <a:lstStyle/>
        <a:p>
          <a:endParaRPr lang="en-US"/>
        </a:p>
      </dgm:t>
    </dgm:pt>
    <dgm:pt modelId="{C31F2E73-55C0-C64A-A204-C490AD3E75BA}">
      <dgm:prSet phldrT="[Text]"/>
      <dgm:spPr/>
      <dgm:t>
        <a:bodyPr/>
        <a:lstStyle/>
        <a:p>
          <a:r>
            <a:rPr lang="en-US" dirty="0" smtClean="0"/>
            <a:t>EAD 2002 [DTD]</a:t>
          </a:r>
          <a:endParaRPr lang="en-US" dirty="0"/>
        </a:p>
      </dgm:t>
    </dgm:pt>
    <dgm:pt modelId="{4EB5422F-18DC-D444-A0E3-20783E53A7CB}" type="parTrans" cxnId="{5FDA5A56-333B-7F42-AF4D-618A5093D4B4}">
      <dgm:prSet/>
      <dgm:spPr/>
      <dgm:t>
        <a:bodyPr/>
        <a:lstStyle/>
        <a:p>
          <a:endParaRPr lang="en-US"/>
        </a:p>
      </dgm:t>
    </dgm:pt>
    <dgm:pt modelId="{096403EE-4C7D-D040-B458-68BE12F2421A}" type="sibTrans" cxnId="{5FDA5A56-333B-7F42-AF4D-618A5093D4B4}">
      <dgm:prSet/>
      <dgm:spPr/>
      <dgm:t>
        <a:bodyPr/>
        <a:lstStyle/>
        <a:p>
          <a:endParaRPr lang="en-US"/>
        </a:p>
      </dgm:t>
    </dgm:pt>
    <dgm:pt modelId="{A68CD342-74CF-B44E-B361-983D8BFBE1AD}" type="pres">
      <dgm:prSet presAssocID="{4CF99F03-23C8-D745-BEDC-15C7249A24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7EEFC6-E439-1F47-B4DC-1231582F1CD5}" type="pres">
      <dgm:prSet presAssocID="{5BE68132-F0CD-5D48-8403-2F3B124E81DA}" presName="centerShape" presStyleLbl="node0" presStyleIdx="0" presStyleCnt="1"/>
      <dgm:spPr/>
      <dgm:t>
        <a:bodyPr/>
        <a:lstStyle/>
        <a:p>
          <a:endParaRPr lang="en-US"/>
        </a:p>
      </dgm:t>
    </dgm:pt>
    <dgm:pt modelId="{96D4C5B7-BD75-F841-BFCD-D69798C98131}" type="pres">
      <dgm:prSet presAssocID="{4EB5422F-18DC-D444-A0E3-20783E53A7CB}" presName="parTrans" presStyleLbl="sibTrans2D1" presStyleIdx="0" presStyleCnt="1"/>
      <dgm:spPr/>
      <dgm:t>
        <a:bodyPr/>
        <a:lstStyle/>
        <a:p>
          <a:endParaRPr lang="en-US"/>
        </a:p>
      </dgm:t>
    </dgm:pt>
    <dgm:pt modelId="{A6920638-1188-5246-8971-6BE31B3026E6}" type="pres">
      <dgm:prSet presAssocID="{4EB5422F-18DC-D444-A0E3-20783E53A7CB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7D4F5BF-747C-C140-ABA9-DFD6E6B6A270}" type="pres">
      <dgm:prSet presAssocID="{C31F2E73-55C0-C64A-A204-C490AD3E75B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324772-5D13-4BD1-81C3-CEF48808CFF2}" type="presOf" srcId="{4EB5422F-18DC-D444-A0E3-20783E53A7CB}" destId="{96D4C5B7-BD75-F841-BFCD-D69798C98131}" srcOrd="0" destOrd="0" presId="urn:microsoft.com/office/officeart/2005/8/layout/radial5"/>
    <dgm:cxn modelId="{F3CF3FDE-B0A0-4077-90DC-838B814C0B2A}" type="presOf" srcId="{5BE68132-F0CD-5D48-8403-2F3B124E81DA}" destId="{387EEFC6-E439-1F47-B4DC-1231582F1CD5}" srcOrd="0" destOrd="0" presId="urn:microsoft.com/office/officeart/2005/8/layout/radial5"/>
    <dgm:cxn modelId="{5CF96314-589C-4229-AFC6-AC7446DBAA60}" type="presOf" srcId="{4EB5422F-18DC-D444-A0E3-20783E53A7CB}" destId="{A6920638-1188-5246-8971-6BE31B3026E6}" srcOrd="1" destOrd="0" presId="urn:microsoft.com/office/officeart/2005/8/layout/radial5"/>
    <dgm:cxn modelId="{5FDA5A56-333B-7F42-AF4D-618A5093D4B4}" srcId="{5BE68132-F0CD-5D48-8403-2F3B124E81DA}" destId="{C31F2E73-55C0-C64A-A204-C490AD3E75BA}" srcOrd="0" destOrd="0" parTransId="{4EB5422F-18DC-D444-A0E3-20783E53A7CB}" sibTransId="{096403EE-4C7D-D040-B458-68BE12F2421A}"/>
    <dgm:cxn modelId="{E779394D-9FA5-4F9F-BEC9-15AE480E7DB3}" type="presOf" srcId="{4CF99F03-23C8-D745-BEDC-15C7249A2479}" destId="{A68CD342-74CF-B44E-B361-983D8BFBE1AD}" srcOrd="0" destOrd="0" presId="urn:microsoft.com/office/officeart/2005/8/layout/radial5"/>
    <dgm:cxn modelId="{47725958-C295-FF47-81C2-FA83C0E5AC4C}" srcId="{4CF99F03-23C8-D745-BEDC-15C7249A2479}" destId="{5BE68132-F0CD-5D48-8403-2F3B124E81DA}" srcOrd="0" destOrd="0" parTransId="{E3CBED5A-0819-5946-9736-1E423A1CCFDF}" sibTransId="{1336FF01-1257-C749-B606-E9C45EAEE67F}"/>
    <dgm:cxn modelId="{D30C5910-6F57-494E-A66B-3B88035B6F63}" type="presOf" srcId="{C31F2E73-55C0-C64A-A204-C490AD3E75BA}" destId="{E7D4F5BF-747C-C140-ABA9-DFD6E6B6A270}" srcOrd="0" destOrd="0" presId="urn:microsoft.com/office/officeart/2005/8/layout/radial5"/>
    <dgm:cxn modelId="{661CE0D2-5443-48BF-8F8F-293A6EAC672E}" type="presParOf" srcId="{A68CD342-74CF-B44E-B361-983D8BFBE1AD}" destId="{387EEFC6-E439-1F47-B4DC-1231582F1CD5}" srcOrd="0" destOrd="0" presId="urn:microsoft.com/office/officeart/2005/8/layout/radial5"/>
    <dgm:cxn modelId="{1982A202-0658-4258-A0AB-BBBF580E9972}" type="presParOf" srcId="{A68CD342-74CF-B44E-B361-983D8BFBE1AD}" destId="{96D4C5B7-BD75-F841-BFCD-D69798C98131}" srcOrd="1" destOrd="0" presId="urn:microsoft.com/office/officeart/2005/8/layout/radial5"/>
    <dgm:cxn modelId="{0045838E-2825-4D3B-A94F-EDDF1CE27B3F}" type="presParOf" srcId="{96D4C5B7-BD75-F841-BFCD-D69798C98131}" destId="{A6920638-1188-5246-8971-6BE31B3026E6}" srcOrd="0" destOrd="0" presId="urn:microsoft.com/office/officeart/2005/8/layout/radial5"/>
    <dgm:cxn modelId="{4C8528D9-8ADB-45E3-8267-4ED9888E16C1}" type="presParOf" srcId="{A68CD342-74CF-B44E-B361-983D8BFBE1AD}" destId="{E7D4F5BF-747C-C140-ABA9-DFD6E6B6A270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2F06D17-D327-F34D-820B-BE3EB60F71DF}" type="doc">
      <dgm:prSet loTypeId="urn:microsoft.com/office/officeart/2005/8/layout/venn2" loCatId="" qsTypeId="urn:microsoft.com/office/officeart/2005/8/quickstyle/simple2" qsCatId="simple" csTypeId="urn:microsoft.com/office/officeart/2005/8/colors/accent1_2" csCatId="accent1" phldr="1"/>
      <dgm:spPr/>
    </dgm:pt>
    <dgm:pt modelId="{CC462F6B-9CF7-A340-AD5C-8457047078EF}">
      <dgm:prSet/>
      <dgm:spPr/>
      <dgm:t>
        <a:bodyPr/>
        <a:lstStyle/>
        <a:p>
          <a:r>
            <a:rPr lang="en-US" dirty="0" smtClean="0"/>
            <a:t>EAD v. 3</a:t>
          </a:r>
          <a:endParaRPr lang="en-US" dirty="0"/>
        </a:p>
      </dgm:t>
    </dgm:pt>
    <dgm:pt modelId="{3F967854-AF56-7F45-AB68-6AA7B61B7E86}" type="parTrans" cxnId="{0B95CC0C-7334-424D-B264-D8B622E1B23D}">
      <dgm:prSet/>
      <dgm:spPr/>
      <dgm:t>
        <a:bodyPr/>
        <a:lstStyle/>
        <a:p>
          <a:endParaRPr lang="en-US"/>
        </a:p>
      </dgm:t>
    </dgm:pt>
    <dgm:pt modelId="{F4B69DFA-6F8D-1348-B0EF-3897602F70F8}" type="sibTrans" cxnId="{0B95CC0C-7334-424D-B264-D8B622E1B23D}">
      <dgm:prSet/>
      <dgm:spPr/>
      <dgm:t>
        <a:bodyPr/>
        <a:lstStyle/>
        <a:p>
          <a:endParaRPr lang="en-US"/>
        </a:p>
      </dgm:t>
    </dgm:pt>
    <dgm:pt modelId="{8A578B5E-77FC-3546-B2BA-155C5D0E316D}">
      <dgm:prSet/>
      <dgm:spPr/>
      <dgm:t>
        <a:bodyPr/>
        <a:lstStyle/>
        <a:p>
          <a:r>
            <a:rPr lang="en-US" dirty="0" smtClean="0"/>
            <a:t>EAD v. 3:</a:t>
          </a:r>
          <a:br>
            <a:rPr lang="en-US" dirty="0" smtClean="0"/>
          </a:br>
          <a:r>
            <a:rPr lang="en-US" dirty="0" smtClean="0"/>
            <a:t>Local Best Practices</a:t>
          </a:r>
          <a:endParaRPr lang="en-US" dirty="0"/>
        </a:p>
      </dgm:t>
    </dgm:pt>
    <dgm:pt modelId="{268C2B50-4552-1144-AFD3-F51F9C78959C}" type="parTrans" cxnId="{536CF9B8-D47D-2D4B-A087-E2ABAA288C5F}">
      <dgm:prSet/>
      <dgm:spPr/>
      <dgm:t>
        <a:bodyPr/>
        <a:lstStyle/>
        <a:p>
          <a:endParaRPr lang="en-US"/>
        </a:p>
      </dgm:t>
    </dgm:pt>
    <dgm:pt modelId="{E22436C7-503F-6748-8CE4-D22B167661C3}" type="sibTrans" cxnId="{536CF9B8-D47D-2D4B-A087-E2ABAA288C5F}">
      <dgm:prSet/>
      <dgm:spPr/>
      <dgm:t>
        <a:bodyPr/>
        <a:lstStyle/>
        <a:p>
          <a:endParaRPr lang="en-US"/>
        </a:p>
      </dgm:t>
    </dgm:pt>
    <dgm:pt modelId="{E56B1465-4314-FC44-81A9-3AA5D0B5B5F4}" type="pres">
      <dgm:prSet presAssocID="{82F06D17-D327-F34D-820B-BE3EB60F71DF}" presName="Name0" presStyleCnt="0">
        <dgm:presLayoutVars>
          <dgm:chMax val="7"/>
          <dgm:resizeHandles val="exact"/>
        </dgm:presLayoutVars>
      </dgm:prSet>
      <dgm:spPr/>
    </dgm:pt>
    <dgm:pt modelId="{BC86DABA-50F2-D44B-8118-2C90429FFA3F}" type="pres">
      <dgm:prSet presAssocID="{82F06D17-D327-F34D-820B-BE3EB60F71DF}" presName="comp1" presStyleCnt="0"/>
      <dgm:spPr/>
    </dgm:pt>
    <dgm:pt modelId="{1F4A20BE-74D2-1C40-B27B-82E8404E136D}" type="pres">
      <dgm:prSet presAssocID="{82F06D17-D327-F34D-820B-BE3EB60F71DF}" presName="circle1" presStyleLbl="node1" presStyleIdx="0" presStyleCnt="2"/>
      <dgm:spPr/>
      <dgm:t>
        <a:bodyPr/>
        <a:lstStyle/>
        <a:p>
          <a:endParaRPr lang="en-US"/>
        </a:p>
      </dgm:t>
    </dgm:pt>
    <dgm:pt modelId="{EEC91D74-D1D9-EE4C-BECB-F9D34FDB7856}" type="pres">
      <dgm:prSet presAssocID="{82F06D17-D327-F34D-820B-BE3EB60F71D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7E589-B273-094D-9B22-94F535066A1D}" type="pres">
      <dgm:prSet presAssocID="{82F06D17-D327-F34D-820B-BE3EB60F71DF}" presName="comp2" presStyleCnt="0"/>
      <dgm:spPr/>
    </dgm:pt>
    <dgm:pt modelId="{80F0EE22-EE10-6A45-B97B-9A0A71563663}" type="pres">
      <dgm:prSet presAssocID="{82F06D17-D327-F34D-820B-BE3EB60F71DF}" presName="circle2" presStyleLbl="node1" presStyleIdx="1" presStyleCnt="2"/>
      <dgm:spPr/>
      <dgm:t>
        <a:bodyPr/>
        <a:lstStyle/>
        <a:p>
          <a:endParaRPr lang="en-US"/>
        </a:p>
      </dgm:t>
    </dgm:pt>
    <dgm:pt modelId="{785CDF19-B619-0448-9369-DC8AB4E43AD2}" type="pres">
      <dgm:prSet presAssocID="{82F06D17-D327-F34D-820B-BE3EB60F71D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6CF9B8-D47D-2D4B-A087-E2ABAA288C5F}" srcId="{82F06D17-D327-F34D-820B-BE3EB60F71DF}" destId="{8A578B5E-77FC-3546-B2BA-155C5D0E316D}" srcOrd="1" destOrd="0" parTransId="{268C2B50-4552-1144-AFD3-F51F9C78959C}" sibTransId="{E22436C7-503F-6748-8CE4-D22B167661C3}"/>
    <dgm:cxn modelId="{AD2BB8ED-1E87-194E-BAE9-9F4FA5592899}" type="presOf" srcId="{CC462F6B-9CF7-A340-AD5C-8457047078EF}" destId="{EEC91D74-D1D9-EE4C-BECB-F9D34FDB7856}" srcOrd="1" destOrd="0" presId="urn:microsoft.com/office/officeart/2005/8/layout/venn2"/>
    <dgm:cxn modelId="{7985D325-1761-CF48-B42F-6E4274724463}" type="presOf" srcId="{82F06D17-D327-F34D-820B-BE3EB60F71DF}" destId="{E56B1465-4314-FC44-81A9-3AA5D0B5B5F4}" srcOrd="0" destOrd="0" presId="urn:microsoft.com/office/officeart/2005/8/layout/venn2"/>
    <dgm:cxn modelId="{0B95CC0C-7334-424D-B264-D8B622E1B23D}" srcId="{82F06D17-D327-F34D-820B-BE3EB60F71DF}" destId="{CC462F6B-9CF7-A340-AD5C-8457047078EF}" srcOrd="0" destOrd="0" parTransId="{3F967854-AF56-7F45-AB68-6AA7B61B7E86}" sibTransId="{F4B69DFA-6F8D-1348-B0EF-3897602F70F8}"/>
    <dgm:cxn modelId="{FA0E5EC0-DD50-FB4D-A8F8-245B99863DB4}" type="presOf" srcId="{CC462F6B-9CF7-A340-AD5C-8457047078EF}" destId="{1F4A20BE-74D2-1C40-B27B-82E8404E136D}" srcOrd="0" destOrd="0" presId="urn:microsoft.com/office/officeart/2005/8/layout/venn2"/>
    <dgm:cxn modelId="{80936E97-7078-404B-A3BF-20FCA4F41B2C}" type="presOf" srcId="{8A578B5E-77FC-3546-B2BA-155C5D0E316D}" destId="{785CDF19-B619-0448-9369-DC8AB4E43AD2}" srcOrd="1" destOrd="0" presId="urn:microsoft.com/office/officeart/2005/8/layout/venn2"/>
    <dgm:cxn modelId="{66D632CD-A14E-2441-9D73-7FE5B013B8EE}" type="presOf" srcId="{8A578B5E-77FC-3546-B2BA-155C5D0E316D}" destId="{80F0EE22-EE10-6A45-B97B-9A0A71563663}" srcOrd="0" destOrd="0" presId="urn:microsoft.com/office/officeart/2005/8/layout/venn2"/>
    <dgm:cxn modelId="{5187402E-83A8-0448-9701-6DAED6BDDB29}" type="presParOf" srcId="{E56B1465-4314-FC44-81A9-3AA5D0B5B5F4}" destId="{BC86DABA-50F2-D44B-8118-2C90429FFA3F}" srcOrd="0" destOrd="0" presId="urn:microsoft.com/office/officeart/2005/8/layout/venn2"/>
    <dgm:cxn modelId="{F83EC324-47FB-D94F-B876-B848DAF0E10E}" type="presParOf" srcId="{BC86DABA-50F2-D44B-8118-2C90429FFA3F}" destId="{1F4A20BE-74D2-1C40-B27B-82E8404E136D}" srcOrd="0" destOrd="0" presId="urn:microsoft.com/office/officeart/2005/8/layout/venn2"/>
    <dgm:cxn modelId="{2D29B468-511D-424E-9282-10BEF655DE05}" type="presParOf" srcId="{BC86DABA-50F2-D44B-8118-2C90429FFA3F}" destId="{EEC91D74-D1D9-EE4C-BECB-F9D34FDB7856}" srcOrd="1" destOrd="0" presId="urn:microsoft.com/office/officeart/2005/8/layout/venn2"/>
    <dgm:cxn modelId="{81A8CC70-FD81-F444-9E70-581927CEE5F0}" type="presParOf" srcId="{E56B1465-4314-FC44-81A9-3AA5D0B5B5F4}" destId="{6C67E589-B273-094D-9B22-94F535066A1D}" srcOrd="1" destOrd="0" presId="urn:microsoft.com/office/officeart/2005/8/layout/venn2"/>
    <dgm:cxn modelId="{ADE68D1E-156C-914C-A000-AAA08CBFBA18}" type="presParOf" srcId="{6C67E589-B273-094D-9B22-94F535066A1D}" destId="{80F0EE22-EE10-6A45-B97B-9A0A71563663}" srcOrd="0" destOrd="0" presId="urn:microsoft.com/office/officeart/2005/8/layout/venn2"/>
    <dgm:cxn modelId="{DBB337C6-41A1-3B4B-ADCC-965661FD91BC}" type="presParOf" srcId="{6C67E589-B273-094D-9B22-94F535066A1D}" destId="{785CDF19-B619-0448-9369-DC8AB4E43AD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5C47A1C-C7AD-1142-AE8A-6F22DBFE1C3F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BE9369-92CB-0040-9453-C04B037A1595}">
      <dgm:prSet phldrT="[Text]"/>
      <dgm:spPr/>
      <dgm:t>
        <a:bodyPr/>
        <a:lstStyle/>
        <a:p>
          <a:r>
            <a:rPr lang="en-US" dirty="0" smtClean="0"/>
            <a:t>EAD v.3</a:t>
          </a:r>
          <a:endParaRPr lang="en-US" dirty="0"/>
        </a:p>
      </dgm:t>
    </dgm:pt>
    <dgm:pt modelId="{D04B5BED-6A7C-3744-BC91-72EE012DCB1F}" type="parTrans" cxnId="{27CE8E2F-C130-5E41-8A47-558C56FA7793}">
      <dgm:prSet/>
      <dgm:spPr/>
      <dgm:t>
        <a:bodyPr/>
        <a:lstStyle/>
        <a:p>
          <a:endParaRPr lang="en-US"/>
        </a:p>
      </dgm:t>
    </dgm:pt>
    <dgm:pt modelId="{AF58335A-3E49-BE4B-B911-10547D5B5032}" type="sibTrans" cxnId="{27CE8E2F-C130-5E41-8A47-558C56FA7793}">
      <dgm:prSet/>
      <dgm:spPr/>
      <dgm:t>
        <a:bodyPr/>
        <a:lstStyle/>
        <a:p>
          <a:endParaRPr lang="en-US"/>
        </a:p>
      </dgm:t>
    </dgm:pt>
    <dgm:pt modelId="{49732470-8BEC-C944-AF77-9146F18BBADC}">
      <dgm:prSet phldrT="[Text]"/>
      <dgm:spPr/>
      <dgm:t>
        <a:bodyPr/>
        <a:lstStyle/>
        <a:p>
          <a:r>
            <a:rPr lang="en-US" dirty="0" smtClean="0"/>
            <a:t>EAC-CPF</a:t>
          </a:r>
          <a:endParaRPr lang="en-US" dirty="0"/>
        </a:p>
      </dgm:t>
    </dgm:pt>
    <dgm:pt modelId="{C7716557-CBBA-BA42-9181-21EF7899F468}" type="parTrans" cxnId="{C922CC2A-4976-544E-BB92-A50BACBC5451}">
      <dgm:prSet/>
      <dgm:spPr/>
      <dgm:t>
        <a:bodyPr/>
        <a:lstStyle/>
        <a:p>
          <a:endParaRPr lang="en-US"/>
        </a:p>
      </dgm:t>
    </dgm:pt>
    <dgm:pt modelId="{A5C28271-72E3-EC41-B70B-B7C3A09D46E9}" type="sibTrans" cxnId="{C922CC2A-4976-544E-BB92-A50BACBC5451}">
      <dgm:prSet/>
      <dgm:spPr/>
      <dgm:t>
        <a:bodyPr/>
        <a:lstStyle/>
        <a:p>
          <a:endParaRPr lang="en-US"/>
        </a:p>
      </dgm:t>
    </dgm:pt>
    <dgm:pt modelId="{36B468FB-C5AB-1744-A397-945A17634CCC}" type="pres">
      <dgm:prSet presAssocID="{E5C47A1C-C7AD-1142-AE8A-6F22DBFE1C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8C69C0-FD45-BA4C-8485-C5DFFA2EC7D5}" type="pres">
      <dgm:prSet presAssocID="{B5BE9369-92CB-0040-9453-C04B037A159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F33C8-FDA7-3F49-8474-1F388F383AE1}" type="pres">
      <dgm:prSet presAssocID="{AF58335A-3E49-BE4B-B911-10547D5B503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E78CBF8-F354-AF48-B119-4025F31D2F2B}" type="pres">
      <dgm:prSet presAssocID="{AF58335A-3E49-BE4B-B911-10547D5B503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8B6B458-7741-1845-B86C-6C1F2758ABCA}" type="pres">
      <dgm:prSet presAssocID="{49732470-8BEC-C944-AF77-9146F18BBAD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5A67B-4857-4044-A2D7-DB2550184543}" type="pres">
      <dgm:prSet presAssocID="{A5C28271-72E3-EC41-B70B-B7C3A09D46E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2F301EC-3F20-9449-A0BC-61E00B7F2E9A}" type="pres">
      <dgm:prSet presAssocID="{A5C28271-72E3-EC41-B70B-B7C3A09D46E9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9BE8B60F-9A19-FD46-981E-E95D5DCD37D1}" type="presOf" srcId="{A5C28271-72E3-EC41-B70B-B7C3A09D46E9}" destId="{42F301EC-3F20-9449-A0BC-61E00B7F2E9A}" srcOrd="1" destOrd="0" presId="urn:microsoft.com/office/officeart/2005/8/layout/cycle7"/>
    <dgm:cxn modelId="{59F03726-3D95-924D-8A03-AB6149FE7E1F}" type="presOf" srcId="{E5C47A1C-C7AD-1142-AE8A-6F22DBFE1C3F}" destId="{36B468FB-C5AB-1744-A397-945A17634CCC}" srcOrd="0" destOrd="0" presId="urn:microsoft.com/office/officeart/2005/8/layout/cycle7"/>
    <dgm:cxn modelId="{58FC07C2-8C8B-AB40-877B-6E7A56159E52}" type="presOf" srcId="{AF58335A-3E49-BE4B-B911-10547D5B5032}" destId="{08BF33C8-FDA7-3F49-8474-1F388F383AE1}" srcOrd="0" destOrd="0" presId="urn:microsoft.com/office/officeart/2005/8/layout/cycle7"/>
    <dgm:cxn modelId="{FDA23517-C16F-554C-AC64-5B0B8FD918E3}" type="presOf" srcId="{49732470-8BEC-C944-AF77-9146F18BBADC}" destId="{98B6B458-7741-1845-B86C-6C1F2758ABCA}" srcOrd="0" destOrd="0" presId="urn:microsoft.com/office/officeart/2005/8/layout/cycle7"/>
    <dgm:cxn modelId="{3E728C9B-AA6D-8C46-8226-8638394F979E}" type="presOf" srcId="{AF58335A-3E49-BE4B-B911-10547D5B5032}" destId="{2E78CBF8-F354-AF48-B119-4025F31D2F2B}" srcOrd="1" destOrd="0" presId="urn:microsoft.com/office/officeart/2005/8/layout/cycle7"/>
    <dgm:cxn modelId="{04186BF2-A03C-5F43-A40D-930FBDF3C4E4}" type="presOf" srcId="{B5BE9369-92CB-0040-9453-C04B037A1595}" destId="{688C69C0-FD45-BA4C-8485-C5DFFA2EC7D5}" srcOrd="0" destOrd="0" presId="urn:microsoft.com/office/officeart/2005/8/layout/cycle7"/>
    <dgm:cxn modelId="{C922CC2A-4976-544E-BB92-A50BACBC5451}" srcId="{E5C47A1C-C7AD-1142-AE8A-6F22DBFE1C3F}" destId="{49732470-8BEC-C944-AF77-9146F18BBADC}" srcOrd="1" destOrd="0" parTransId="{C7716557-CBBA-BA42-9181-21EF7899F468}" sibTransId="{A5C28271-72E3-EC41-B70B-B7C3A09D46E9}"/>
    <dgm:cxn modelId="{2B6237B3-1497-3647-9FA9-EF8B8A35D1A7}" type="presOf" srcId="{A5C28271-72E3-EC41-B70B-B7C3A09D46E9}" destId="{07D5A67B-4857-4044-A2D7-DB2550184543}" srcOrd="0" destOrd="0" presId="urn:microsoft.com/office/officeart/2005/8/layout/cycle7"/>
    <dgm:cxn modelId="{27CE8E2F-C130-5E41-8A47-558C56FA7793}" srcId="{E5C47A1C-C7AD-1142-AE8A-6F22DBFE1C3F}" destId="{B5BE9369-92CB-0040-9453-C04B037A1595}" srcOrd="0" destOrd="0" parTransId="{D04B5BED-6A7C-3744-BC91-72EE012DCB1F}" sibTransId="{AF58335A-3E49-BE4B-B911-10547D5B5032}"/>
    <dgm:cxn modelId="{1D212E86-F3F2-1B45-AE5F-C4FFF5BFFCCB}" type="presParOf" srcId="{36B468FB-C5AB-1744-A397-945A17634CCC}" destId="{688C69C0-FD45-BA4C-8485-C5DFFA2EC7D5}" srcOrd="0" destOrd="0" presId="urn:microsoft.com/office/officeart/2005/8/layout/cycle7"/>
    <dgm:cxn modelId="{C75C0934-FEFC-774C-BE1E-E0B2F4A4BB0E}" type="presParOf" srcId="{36B468FB-C5AB-1744-A397-945A17634CCC}" destId="{08BF33C8-FDA7-3F49-8474-1F388F383AE1}" srcOrd="1" destOrd="0" presId="urn:microsoft.com/office/officeart/2005/8/layout/cycle7"/>
    <dgm:cxn modelId="{549B8ED2-2FEB-AB43-8DB3-66179031F922}" type="presParOf" srcId="{08BF33C8-FDA7-3F49-8474-1F388F383AE1}" destId="{2E78CBF8-F354-AF48-B119-4025F31D2F2B}" srcOrd="0" destOrd="0" presId="urn:microsoft.com/office/officeart/2005/8/layout/cycle7"/>
    <dgm:cxn modelId="{234A7AEC-65B6-F246-A198-E18C1D114FE8}" type="presParOf" srcId="{36B468FB-C5AB-1744-A397-945A17634CCC}" destId="{98B6B458-7741-1845-B86C-6C1F2758ABCA}" srcOrd="2" destOrd="0" presId="urn:microsoft.com/office/officeart/2005/8/layout/cycle7"/>
    <dgm:cxn modelId="{FE4A98FA-E778-324E-A92F-F0FDDB6374E2}" type="presParOf" srcId="{36B468FB-C5AB-1744-A397-945A17634CCC}" destId="{07D5A67B-4857-4044-A2D7-DB2550184543}" srcOrd="3" destOrd="0" presId="urn:microsoft.com/office/officeart/2005/8/layout/cycle7"/>
    <dgm:cxn modelId="{BD8628AE-78F2-CC4F-A122-BB48C043A5E0}" type="presParOf" srcId="{07D5A67B-4857-4044-A2D7-DB2550184543}" destId="{42F301EC-3F20-9449-A0BC-61E00B7F2E9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3D9F0A3-1E38-314C-9CCB-E2AB53CC7D68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639492-CF70-6349-92F5-D8CBD1BB99B1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EAC-CPF</a:t>
          </a:r>
          <a:endParaRPr lang="en-US" dirty="0"/>
        </a:p>
      </dgm:t>
    </dgm:pt>
    <dgm:pt modelId="{DE11350F-5D76-6749-A43E-3DBF71FC62A4}" type="parTrans" cxnId="{75C0334E-067B-F249-9114-FF6B625697A5}">
      <dgm:prSet/>
      <dgm:spPr/>
      <dgm:t>
        <a:bodyPr/>
        <a:lstStyle/>
        <a:p>
          <a:endParaRPr lang="en-US"/>
        </a:p>
      </dgm:t>
    </dgm:pt>
    <dgm:pt modelId="{6D085938-3EEA-0B42-9072-1FE57285E563}" type="sibTrans" cxnId="{75C0334E-067B-F249-9114-FF6B625697A5}">
      <dgm:prSet/>
      <dgm:spPr/>
      <dgm:t>
        <a:bodyPr/>
        <a:lstStyle/>
        <a:p>
          <a:endParaRPr lang="en-US"/>
        </a:p>
      </dgm:t>
    </dgm:pt>
    <dgm:pt modelId="{277F21F4-A060-FC47-81C9-5FA7AA6DFEC4}">
      <dgm:prSet phldrT="[Text]"/>
      <dgm:spPr/>
      <dgm:t>
        <a:bodyPr/>
        <a:lstStyle/>
        <a:p>
          <a:r>
            <a:rPr lang="en-US" dirty="0" smtClean="0"/>
            <a:t>EAD</a:t>
          </a:r>
          <a:endParaRPr lang="en-US" dirty="0"/>
        </a:p>
      </dgm:t>
    </dgm:pt>
    <dgm:pt modelId="{836621E7-339E-6545-8FC6-3EC471BCFE03}" type="parTrans" cxnId="{B02CA8D2-9389-0042-9708-5F2898F9081C}">
      <dgm:prSet/>
      <dgm:spPr/>
      <dgm:t>
        <a:bodyPr/>
        <a:lstStyle/>
        <a:p>
          <a:endParaRPr lang="en-US"/>
        </a:p>
      </dgm:t>
    </dgm:pt>
    <dgm:pt modelId="{222EBE0F-22F0-BA45-9862-546910F3B824}" type="sibTrans" cxnId="{B02CA8D2-9389-0042-9708-5F2898F9081C}">
      <dgm:prSet/>
      <dgm:spPr/>
      <dgm:t>
        <a:bodyPr/>
        <a:lstStyle/>
        <a:p>
          <a:endParaRPr lang="en-US"/>
        </a:p>
      </dgm:t>
    </dgm:pt>
    <dgm:pt modelId="{4C265739-55AE-4D4D-B979-05F954B2DD02}" type="pres">
      <dgm:prSet presAssocID="{D3D9F0A3-1E38-314C-9CCB-E2AB53CC7D6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23F00-E8D0-C547-90FA-5E7B3E76912C}" type="pres">
      <dgm:prSet presAssocID="{D3D9F0A3-1E38-314C-9CCB-E2AB53CC7D68}" presName="comp1" presStyleCnt="0"/>
      <dgm:spPr/>
    </dgm:pt>
    <dgm:pt modelId="{66C031A5-F304-F348-A949-13E4F76C9081}" type="pres">
      <dgm:prSet presAssocID="{D3D9F0A3-1E38-314C-9CCB-E2AB53CC7D68}" presName="circle1" presStyleLbl="node1" presStyleIdx="0" presStyleCnt="2"/>
      <dgm:spPr/>
      <dgm:t>
        <a:bodyPr/>
        <a:lstStyle/>
        <a:p>
          <a:endParaRPr lang="en-US"/>
        </a:p>
      </dgm:t>
    </dgm:pt>
    <dgm:pt modelId="{73C7B535-8C98-3C41-9A16-2F3BC40AF351}" type="pres">
      <dgm:prSet presAssocID="{D3D9F0A3-1E38-314C-9CCB-E2AB53CC7D6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4C317-EFA1-A74C-8C22-FCCA58A49FB6}" type="pres">
      <dgm:prSet presAssocID="{D3D9F0A3-1E38-314C-9CCB-E2AB53CC7D68}" presName="comp2" presStyleCnt="0"/>
      <dgm:spPr/>
    </dgm:pt>
    <dgm:pt modelId="{289A49F9-8E47-8444-8FA0-1E71501F80B0}" type="pres">
      <dgm:prSet presAssocID="{D3D9F0A3-1E38-314C-9CCB-E2AB53CC7D68}" presName="circle2" presStyleLbl="node1" presStyleIdx="1" presStyleCnt="2" custScaleX="57179" custScaleY="57333" custLinFactNeighborX="21335" custLinFactNeighborY="5547"/>
      <dgm:spPr/>
      <dgm:t>
        <a:bodyPr/>
        <a:lstStyle/>
        <a:p>
          <a:endParaRPr lang="en-US"/>
        </a:p>
      </dgm:t>
    </dgm:pt>
    <dgm:pt modelId="{D81D6558-2547-6046-9D57-D5F5405E47B4}" type="pres">
      <dgm:prSet presAssocID="{D3D9F0A3-1E38-314C-9CCB-E2AB53CC7D6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F46069-BE3F-A645-8094-B85F80BA568D}" type="presOf" srcId="{34639492-CF70-6349-92F5-D8CBD1BB99B1}" destId="{66C031A5-F304-F348-A949-13E4F76C9081}" srcOrd="0" destOrd="0" presId="urn:microsoft.com/office/officeart/2005/8/layout/venn2"/>
    <dgm:cxn modelId="{75C0334E-067B-F249-9114-FF6B625697A5}" srcId="{D3D9F0A3-1E38-314C-9CCB-E2AB53CC7D68}" destId="{34639492-CF70-6349-92F5-D8CBD1BB99B1}" srcOrd="0" destOrd="0" parTransId="{DE11350F-5D76-6749-A43E-3DBF71FC62A4}" sibTransId="{6D085938-3EEA-0B42-9072-1FE57285E563}"/>
    <dgm:cxn modelId="{2000A5F5-5F79-BC41-8B2B-776D917983D7}" type="presOf" srcId="{277F21F4-A060-FC47-81C9-5FA7AA6DFEC4}" destId="{289A49F9-8E47-8444-8FA0-1E71501F80B0}" srcOrd="0" destOrd="0" presId="urn:microsoft.com/office/officeart/2005/8/layout/venn2"/>
    <dgm:cxn modelId="{70883533-8D02-F948-ADD7-2B98720967B0}" type="presOf" srcId="{D3D9F0A3-1E38-314C-9CCB-E2AB53CC7D68}" destId="{4C265739-55AE-4D4D-B979-05F954B2DD02}" srcOrd="0" destOrd="0" presId="urn:microsoft.com/office/officeart/2005/8/layout/venn2"/>
    <dgm:cxn modelId="{1657514F-5FF8-1648-A836-EDA159B2E8E9}" type="presOf" srcId="{277F21F4-A060-FC47-81C9-5FA7AA6DFEC4}" destId="{D81D6558-2547-6046-9D57-D5F5405E47B4}" srcOrd="1" destOrd="0" presId="urn:microsoft.com/office/officeart/2005/8/layout/venn2"/>
    <dgm:cxn modelId="{A9BDA6FA-7FDE-A946-BDE3-9E3AC112CA45}" type="presOf" srcId="{34639492-CF70-6349-92F5-D8CBD1BB99B1}" destId="{73C7B535-8C98-3C41-9A16-2F3BC40AF351}" srcOrd="1" destOrd="0" presId="urn:microsoft.com/office/officeart/2005/8/layout/venn2"/>
    <dgm:cxn modelId="{B02CA8D2-9389-0042-9708-5F2898F9081C}" srcId="{D3D9F0A3-1E38-314C-9CCB-E2AB53CC7D68}" destId="{277F21F4-A060-FC47-81C9-5FA7AA6DFEC4}" srcOrd="1" destOrd="0" parTransId="{836621E7-339E-6545-8FC6-3EC471BCFE03}" sibTransId="{222EBE0F-22F0-BA45-9862-546910F3B824}"/>
    <dgm:cxn modelId="{8A2F53D9-1278-614A-A6F3-DF70715662D5}" type="presParOf" srcId="{4C265739-55AE-4D4D-B979-05F954B2DD02}" destId="{FCB23F00-E8D0-C547-90FA-5E7B3E76912C}" srcOrd="0" destOrd="0" presId="urn:microsoft.com/office/officeart/2005/8/layout/venn2"/>
    <dgm:cxn modelId="{AE8CE374-2CFA-424C-BB1D-33E041808091}" type="presParOf" srcId="{FCB23F00-E8D0-C547-90FA-5E7B3E76912C}" destId="{66C031A5-F304-F348-A949-13E4F76C9081}" srcOrd="0" destOrd="0" presId="urn:microsoft.com/office/officeart/2005/8/layout/venn2"/>
    <dgm:cxn modelId="{8BFBAD8D-DAAE-9544-8A19-F6932901209B}" type="presParOf" srcId="{FCB23F00-E8D0-C547-90FA-5E7B3E76912C}" destId="{73C7B535-8C98-3C41-9A16-2F3BC40AF351}" srcOrd="1" destOrd="0" presId="urn:microsoft.com/office/officeart/2005/8/layout/venn2"/>
    <dgm:cxn modelId="{E16F947E-851E-0A4F-83E1-5B2940B81A03}" type="presParOf" srcId="{4C265739-55AE-4D4D-B979-05F954B2DD02}" destId="{D3E4C317-EFA1-A74C-8C22-FCCA58A49FB6}" srcOrd="1" destOrd="0" presId="urn:microsoft.com/office/officeart/2005/8/layout/venn2"/>
    <dgm:cxn modelId="{8D289421-B8A9-EF44-87DE-D61E1E12824B}" type="presParOf" srcId="{D3E4C317-EFA1-A74C-8C22-FCCA58A49FB6}" destId="{289A49F9-8E47-8444-8FA0-1E71501F80B0}" srcOrd="0" destOrd="0" presId="urn:microsoft.com/office/officeart/2005/8/layout/venn2"/>
    <dgm:cxn modelId="{1C267698-216F-BF44-9447-4101B664EEC9}" type="presParOf" srcId="{D3E4C317-EFA1-A74C-8C22-FCCA58A49FB6}" destId="{D81D6558-2547-6046-9D57-D5F5405E47B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D9F0A3-1E38-314C-9CCB-E2AB53CC7D68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639492-CF70-6349-92F5-D8CBD1BB99B1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EAD v.3</a:t>
          </a:r>
          <a:endParaRPr lang="en-US" dirty="0"/>
        </a:p>
      </dgm:t>
    </dgm:pt>
    <dgm:pt modelId="{DE11350F-5D76-6749-A43E-3DBF71FC62A4}" type="parTrans" cxnId="{75C0334E-067B-F249-9114-FF6B625697A5}">
      <dgm:prSet/>
      <dgm:spPr/>
      <dgm:t>
        <a:bodyPr/>
        <a:lstStyle/>
        <a:p>
          <a:endParaRPr lang="en-US"/>
        </a:p>
      </dgm:t>
    </dgm:pt>
    <dgm:pt modelId="{6D085938-3EEA-0B42-9072-1FE57285E563}" type="sibTrans" cxnId="{75C0334E-067B-F249-9114-FF6B625697A5}">
      <dgm:prSet/>
      <dgm:spPr/>
      <dgm:t>
        <a:bodyPr/>
        <a:lstStyle/>
        <a:p>
          <a:endParaRPr lang="en-US"/>
        </a:p>
      </dgm:t>
    </dgm:pt>
    <dgm:pt modelId="{277F21F4-A060-FC47-81C9-5FA7AA6DFEC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EAC-CPF</a:t>
          </a:r>
          <a:endParaRPr lang="en-US" dirty="0"/>
        </a:p>
      </dgm:t>
    </dgm:pt>
    <dgm:pt modelId="{836621E7-339E-6545-8FC6-3EC471BCFE03}" type="parTrans" cxnId="{B02CA8D2-9389-0042-9708-5F2898F9081C}">
      <dgm:prSet/>
      <dgm:spPr/>
      <dgm:t>
        <a:bodyPr/>
        <a:lstStyle/>
        <a:p>
          <a:endParaRPr lang="en-US"/>
        </a:p>
      </dgm:t>
    </dgm:pt>
    <dgm:pt modelId="{222EBE0F-22F0-BA45-9862-546910F3B824}" type="sibTrans" cxnId="{B02CA8D2-9389-0042-9708-5F2898F9081C}">
      <dgm:prSet/>
      <dgm:spPr/>
      <dgm:t>
        <a:bodyPr/>
        <a:lstStyle/>
        <a:p>
          <a:endParaRPr lang="en-US"/>
        </a:p>
      </dgm:t>
    </dgm:pt>
    <dgm:pt modelId="{4C265739-55AE-4D4D-B979-05F954B2DD02}" type="pres">
      <dgm:prSet presAssocID="{D3D9F0A3-1E38-314C-9CCB-E2AB53CC7D6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23F00-E8D0-C547-90FA-5E7B3E76912C}" type="pres">
      <dgm:prSet presAssocID="{D3D9F0A3-1E38-314C-9CCB-E2AB53CC7D68}" presName="comp1" presStyleCnt="0"/>
      <dgm:spPr/>
    </dgm:pt>
    <dgm:pt modelId="{66C031A5-F304-F348-A949-13E4F76C9081}" type="pres">
      <dgm:prSet presAssocID="{D3D9F0A3-1E38-314C-9CCB-E2AB53CC7D68}" presName="circle1" presStyleLbl="node1" presStyleIdx="0" presStyleCnt="2"/>
      <dgm:spPr/>
      <dgm:t>
        <a:bodyPr/>
        <a:lstStyle/>
        <a:p>
          <a:endParaRPr lang="en-US"/>
        </a:p>
      </dgm:t>
    </dgm:pt>
    <dgm:pt modelId="{73C7B535-8C98-3C41-9A16-2F3BC40AF351}" type="pres">
      <dgm:prSet presAssocID="{D3D9F0A3-1E38-314C-9CCB-E2AB53CC7D6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4C317-EFA1-A74C-8C22-FCCA58A49FB6}" type="pres">
      <dgm:prSet presAssocID="{D3D9F0A3-1E38-314C-9CCB-E2AB53CC7D68}" presName="comp2" presStyleCnt="0"/>
      <dgm:spPr/>
    </dgm:pt>
    <dgm:pt modelId="{289A49F9-8E47-8444-8FA0-1E71501F80B0}" type="pres">
      <dgm:prSet presAssocID="{D3D9F0A3-1E38-314C-9CCB-E2AB53CC7D68}" presName="circle2" presStyleLbl="node1" presStyleIdx="1" presStyleCnt="2" custScaleX="57179" custScaleY="57333" custLinFactNeighborX="21335" custLinFactNeighborY="5547"/>
      <dgm:spPr/>
      <dgm:t>
        <a:bodyPr/>
        <a:lstStyle/>
        <a:p>
          <a:endParaRPr lang="en-US"/>
        </a:p>
      </dgm:t>
    </dgm:pt>
    <dgm:pt modelId="{D81D6558-2547-6046-9D57-D5F5405E47B4}" type="pres">
      <dgm:prSet presAssocID="{D3D9F0A3-1E38-314C-9CCB-E2AB53CC7D6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9E60EC-B44B-BD4B-9B65-33694D6696FA}" type="presOf" srcId="{277F21F4-A060-FC47-81C9-5FA7AA6DFEC4}" destId="{289A49F9-8E47-8444-8FA0-1E71501F80B0}" srcOrd="0" destOrd="0" presId="urn:microsoft.com/office/officeart/2005/8/layout/venn2"/>
    <dgm:cxn modelId="{E347EAAC-F525-9240-8C12-B9B77D482646}" type="presOf" srcId="{34639492-CF70-6349-92F5-D8CBD1BB99B1}" destId="{73C7B535-8C98-3C41-9A16-2F3BC40AF351}" srcOrd="1" destOrd="0" presId="urn:microsoft.com/office/officeart/2005/8/layout/venn2"/>
    <dgm:cxn modelId="{75C0334E-067B-F249-9114-FF6B625697A5}" srcId="{D3D9F0A3-1E38-314C-9CCB-E2AB53CC7D68}" destId="{34639492-CF70-6349-92F5-D8CBD1BB99B1}" srcOrd="0" destOrd="0" parTransId="{DE11350F-5D76-6749-A43E-3DBF71FC62A4}" sibTransId="{6D085938-3EEA-0B42-9072-1FE57285E563}"/>
    <dgm:cxn modelId="{E9512ED9-1F02-EB4D-BE0B-56BD691D42A4}" type="presOf" srcId="{277F21F4-A060-FC47-81C9-5FA7AA6DFEC4}" destId="{D81D6558-2547-6046-9D57-D5F5405E47B4}" srcOrd="1" destOrd="0" presId="urn:microsoft.com/office/officeart/2005/8/layout/venn2"/>
    <dgm:cxn modelId="{F312A542-131E-7F4D-A7A3-54462262E206}" type="presOf" srcId="{34639492-CF70-6349-92F5-D8CBD1BB99B1}" destId="{66C031A5-F304-F348-A949-13E4F76C9081}" srcOrd="0" destOrd="0" presId="urn:microsoft.com/office/officeart/2005/8/layout/venn2"/>
    <dgm:cxn modelId="{8CCEE3EC-7E1F-704A-9739-CDD72F7322A6}" type="presOf" srcId="{D3D9F0A3-1E38-314C-9CCB-E2AB53CC7D68}" destId="{4C265739-55AE-4D4D-B979-05F954B2DD02}" srcOrd="0" destOrd="0" presId="urn:microsoft.com/office/officeart/2005/8/layout/venn2"/>
    <dgm:cxn modelId="{B02CA8D2-9389-0042-9708-5F2898F9081C}" srcId="{D3D9F0A3-1E38-314C-9CCB-E2AB53CC7D68}" destId="{277F21F4-A060-FC47-81C9-5FA7AA6DFEC4}" srcOrd="1" destOrd="0" parTransId="{836621E7-339E-6545-8FC6-3EC471BCFE03}" sibTransId="{222EBE0F-22F0-BA45-9862-546910F3B824}"/>
    <dgm:cxn modelId="{CBFD88CE-7993-F74E-8F6B-AA06E9318499}" type="presParOf" srcId="{4C265739-55AE-4D4D-B979-05F954B2DD02}" destId="{FCB23F00-E8D0-C547-90FA-5E7B3E76912C}" srcOrd="0" destOrd="0" presId="urn:microsoft.com/office/officeart/2005/8/layout/venn2"/>
    <dgm:cxn modelId="{3E294D1C-E514-204D-B0EF-AF8DD291A4D5}" type="presParOf" srcId="{FCB23F00-E8D0-C547-90FA-5E7B3E76912C}" destId="{66C031A5-F304-F348-A949-13E4F76C9081}" srcOrd="0" destOrd="0" presId="urn:microsoft.com/office/officeart/2005/8/layout/venn2"/>
    <dgm:cxn modelId="{FFD4A21E-4FD3-764F-8C67-F1DA81FC092C}" type="presParOf" srcId="{FCB23F00-E8D0-C547-90FA-5E7B3E76912C}" destId="{73C7B535-8C98-3C41-9A16-2F3BC40AF351}" srcOrd="1" destOrd="0" presId="urn:microsoft.com/office/officeart/2005/8/layout/venn2"/>
    <dgm:cxn modelId="{541F419E-4C7D-4744-B60F-166465CA42B3}" type="presParOf" srcId="{4C265739-55AE-4D4D-B979-05F954B2DD02}" destId="{D3E4C317-EFA1-A74C-8C22-FCCA58A49FB6}" srcOrd="1" destOrd="0" presId="urn:microsoft.com/office/officeart/2005/8/layout/venn2"/>
    <dgm:cxn modelId="{98398228-78BA-7D4E-9146-5F6A3B1A0C50}" type="presParOf" srcId="{D3E4C317-EFA1-A74C-8C22-FCCA58A49FB6}" destId="{289A49F9-8E47-8444-8FA0-1E71501F80B0}" srcOrd="0" destOrd="0" presId="urn:microsoft.com/office/officeart/2005/8/layout/venn2"/>
    <dgm:cxn modelId="{472486F1-9A32-6F4D-897C-EA835AFDC4D2}" type="presParOf" srcId="{D3E4C317-EFA1-A74C-8C22-FCCA58A49FB6}" destId="{D81D6558-2547-6046-9D57-D5F5405E47B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3D9F0A3-1E38-314C-9CCB-E2AB53CC7D68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639492-CF70-6349-92F5-D8CBD1BB99B1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EAD v.3</a:t>
          </a:r>
          <a:endParaRPr lang="en-US" dirty="0"/>
        </a:p>
      </dgm:t>
    </dgm:pt>
    <dgm:pt modelId="{DE11350F-5D76-6749-A43E-3DBF71FC62A4}" type="parTrans" cxnId="{75C0334E-067B-F249-9114-FF6B625697A5}">
      <dgm:prSet/>
      <dgm:spPr/>
      <dgm:t>
        <a:bodyPr/>
        <a:lstStyle/>
        <a:p>
          <a:endParaRPr lang="en-US"/>
        </a:p>
      </dgm:t>
    </dgm:pt>
    <dgm:pt modelId="{6D085938-3EEA-0B42-9072-1FE57285E563}" type="sibTrans" cxnId="{75C0334E-067B-F249-9114-FF6B625697A5}">
      <dgm:prSet/>
      <dgm:spPr/>
      <dgm:t>
        <a:bodyPr/>
        <a:lstStyle/>
        <a:p>
          <a:endParaRPr lang="en-US"/>
        </a:p>
      </dgm:t>
    </dgm:pt>
    <dgm:pt modelId="{277F21F4-A060-FC47-81C9-5FA7AA6DFEC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EAC-CPF</a:t>
          </a:r>
          <a:endParaRPr lang="en-US" dirty="0"/>
        </a:p>
      </dgm:t>
    </dgm:pt>
    <dgm:pt modelId="{836621E7-339E-6545-8FC6-3EC471BCFE03}" type="parTrans" cxnId="{B02CA8D2-9389-0042-9708-5F2898F9081C}">
      <dgm:prSet/>
      <dgm:spPr/>
      <dgm:t>
        <a:bodyPr/>
        <a:lstStyle/>
        <a:p>
          <a:endParaRPr lang="en-US"/>
        </a:p>
      </dgm:t>
    </dgm:pt>
    <dgm:pt modelId="{222EBE0F-22F0-BA45-9862-546910F3B824}" type="sibTrans" cxnId="{B02CA8D2-9389-0042-9708-5F2898F9081C}">
      <dgm:prSet/>
      <dgm:spPr/>
      <dgm:t>
        <a:bodyPr/>
        <a:lstStyle/>
        <a:p>
          <a:endParaRPr lang="en-US"/>
        </a:p>
      </dgm:t>
    </dgm:pt>
    <dgm:pt modelId="{4C265739-55AE-4D4D-B979-05F954B2DD02}" type="pres">
      <dgm:prSet presAssocID="{D3D9F0A3-1E38-314C-9CCB-E2AB53CC7D6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23F00-E8D0-C547-90FA-5E7B3E76912C}" type="pres">
      <dgm:prSet presAssocID="{D3D9F0A3-1E38-314C-9CCB-E2AB53CC7D68}" presName="comp1" presStyleCnt="0"/>
      <dgm:spPr/>
    </dgm:pt>
    <dgm:pt modelId="{66C031A5-F304-F348-A949-13E4F76C9081}" type="pres">
      <dgm:prSet presAssocID="{D3D9F0A3-1E38-314C-9CCB-E2AB53CC7D68}" presName="circle1" presStyleLbl="node1" presStyleIdx="0" presStyleCnt="2"/>
      <dgm:spPr/>
      <dgm:t>
        <a:bodyPr/>
        <a:lstStyle/>
        <a:p>
          <a:endParaRPr lang="en-US"/>
        </a:p>
      </dgm:t>
    </dgm:pt>
    <dgm:pt modelId="{73C7B535-8C98-3C41-9A16-2F3BC40AF351}" type="pres">
      <dgm:prSet presAssocID="{D3D9F0A3-1E38-314C-9CCB-E2AB53CC7D6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4C317-EFA1-A74C-8C22-FCCA58A49FB6}" type="pres">
      <dgm:prSet presAssocID="{D3D9F0A3-1E38-314C-9CCB-E2AB53CC7D68}" presName="comp2" presStyleCnt="0"/>
      <dgm:spPr/>
    </dgm:pt>
    <dgm:pt modelId="{289A49F9-8E47-8444-8FA0-1E71501F80B0}" type="pres">
      <dgm:prSet presAssocID="{D3D9F0A3-1E38-314C-9CCB-E2AB53CC7D68}" presName="circle2" presStyleLbl="node1" presStyleIdx="1" presStyleCnt="2" custScaleX="57179" custScaleY="57333" custLinFactNeighborX="21335" custLinFactNeighborY="5547"/>
      <dgm:spPr/>
      <dgm:t>
        <a:bodyPr/>
        <a:lstStyle/>
        <a:p>
          <a:endParaRPr lang="en-US"/>
        </a:p>
      </dgm:t>
    </dgm:pt>
    <dgm:pt modelId="{D81D6558-2547-6046-9D57-D5F5405E47B4}" type="pres">
      <dgm:prSet presAssocID="{D3D9F0A3-1E38-314C-9CCB-E2AB53CC7D6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583CE5-9837-AF44-99FE-6E1E8CA90D9E}" type="presOf" srcId="{D3D9F0A3-1E38-314C-9CCB-E2AB53CC7D68}" destId="{4C265739-55AE-4D4D-B979-05F954B2DD02}" srcOrd="0" destOrd="0" presId="urn:microsoft.com/office/officeart/2005/8/layout/venn2"/>
    <dgm:cxn modelId="{6DA42423-4367-5C47-9174-69AB8D1EF629}" type="presOf" srcId="{34639492-CF70-6349-92F5-D8CBD1BB99B1}" destId="{73C7B535-8C98-3C41-9A16-2F3BC40AF351}" srcOrd="1" destOrd="0" presId="urn:microsoft.com/office/officeart/2005/8/layout/venn2"/>
    <dgm:cxn modelId="{75C0334E-067B-F249-9114-FF6B625697A5}" srcId="{D3D9F0A3-1E38-314C-9CCB-E2AB53CC7D68}" destId="{34639492-CF70-6349-92F5-D8CBD1BB99B1}" srcOrd="0" destOrd="0" parTransId="{DE11350F-5D76-6749-A43E-3DBF71FC62A4}" sibTransId="{6D085938-3EEA-0B42-9072-1FE57285E563}"/>
    <dgm:cxn modelId="{0F4F368D-FD55-A242-B850-F517D1E448D5}" type="presOf" srcId="{277F21F4-A060-FC47-81C9-5FA7AA6DFEC4}" destId="{D81D6558-2547-6046-9D57-D5F5405E47B4}" srcOrd="1" destOrd="0" presId="urn:microsoft.com/office/officeart/2005/8/layout/venn2"/>
    <dgm:cxn modelId="{0B1FF1BE-7C80-1A47-8446-67A62879BD92}" type="presOf" srcId="{34639492-CF70-6349-92F5-D8CBD1BB99B1}" destId="{66C031A5-F304-F348-A949-13E4F76C9081}" srcOrd="0" destOrd="0" presId="urn:microsoft.com/office/officeart/2005/8/layout/venn2"/>
    <dgm:cxn modelId="{3F93C01F-8485-F945-B00B-8F6E8CD17570}" type="presOf" srcId="{277F21F4-A060-FC47-81C9-5FA7AA6DFEC4}" destId="{289A49F9-8E47-8444-8FA0-1E71501F80B0}" srcOrd="0" destOrd="0" presId="urn:microsoft.com/office/officeart/2005/8/layout/venn2"/>
    <dgm:cxn modelId="{B02CA8D2-9389-0042-9708-5F2898F9081C}" srcId="{D3D9F0A3-1E38-314C-9CCB-E2AB53CC7D68}" destId="{277F21F4-A060-FC47-81C9-5FA7AA6DFEC4}" srcOrd="1" destOrd="0" parTransId="{836621E7-339E-6545-8FC6-3EC471BCFE03}" sibTransId="{222EBE0F-22F0-BA45-9862-546910F3B824}"/>
    <dgm:cxn modelId="{5726D40C-97D5-3D4D-8AA5-C059BE2B9549}" type="presParOf" srcId="{4C265739-55AE-4D4D-B979-05F954B2DD02}" destId="{FCB23F00-E8D0-C547-90FA-5E7B3E76912C}" srcOrd="0" destOrd="0" presId="urn:microsoft.com/office/officeart/2005/8/layout/venn2"/>
    <dgm:cxn modelId="{926B6183-7EBC-6048-B077-996E45AE4494}" type="presParOf" srcId="{FCB23F00-E8D0-C547-90FA-5E7B3E76912C}" destId="{66C031A5-F304-F348-A949-13E4F76C9081}" srcOrd="0" destOrd="0" presId="urn:microsoft.com/office/officeart/2005/8/layout/venn2"/>
    <dgm:cxn modelId="{7EB7B1EF-9609-9D42-8963-65166846D90A}" type="presParOf" srcId="{FCB23F00-E8D0-C547-90FA-5E7B3E76912C}" destId="{73C7B535-8C98-3C41-9A16-2F3BC40AF351}" srcOrd="1" destOrd="0" presId="urn:microsoft.com/office/officeart/2005/8/layout/venn2"/>
    <dgm:cxn modelId="{110D3DEE-CDEC-F447-80BB-95DB93D3E7C1}" type="presParOf" srcId="{4C265739-55AE-4D4D-B979-05F954B2DD02}" destId="{D3E4C317-EFA1-A74C-8C22-FCCA58A49FB6}" srcOrd="1" destOrd="0" presId="urn:microsoft.com/office/officeart/2005/8/layout/venn2"/>
    <dgm:cxn modelId="{68B92CFA-D88B-014A-A34B-F68343F7B1D9}" type="presParOf" srcId="{D3E4C317-EFA1-A74C-8C22-FCCA58A49FB6}" destId="{289A49F9-8E47-8444-8FA0-1E71501F80B0}" srcOrd="0" destOrd="0" presId="urn:microsoft.com/office/officeart/2005/8/layout/venn2"/>
    <dgm:cxn modelId="{96F5AC83-E012-5D4B-A374-3E2FBE4DE569}" type="presParOf" srcId="{D3E4C317-EFA1-A74C-8C22-FCCA58A49FB6}" destId="{D81D6558-2547-6046-9D57-D5F5405E47B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3D9F0A3-1E38-314C-9CCB-E2AB53CC7D68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639492-CF70-6349-92F5-D8CBD1BB99B1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EAD v.3</a:t>
          </a:r>
          <a:endParaRPr lang="en-US" dirty="0"/>
        </a:p>
      </dgm:t>
    </dgm:pt>
    <dgm:pt modelId="{DE11350F-5D76-6749-A43E-3DBF71FC62A4}" type="parTrans" cxnId="{75C0334E-067B-F249-9114-FF6B625697A5}">
      <dgm:prSet/>
      <dgm:spPr/>
      <dgm:t>
        <a:bodyPr/>
        <a:lstStyle/>
        <a:p>
          <a:endParaRPr lang="en-US"/>
        </a:p>
      </dgm:t>
    </dgm:pt>
    <dgm:pt modelId="{6D085938-3EEA-0B42-9072-1FE57285E563}" type="sibTrans" cxnId="{75C0334E-067B-F249-9114-FF6B625697A5}">
      <dgm:prSet/>
      <dgm:spPr/>
      <dgm:t>
        <a:bodyPr/>
        <a:lstStyle/>
        <a:p>
          <a:endParaRPr lang="en-US"/>
        </a:p>
      </dgm:t>
    </dgm:pt>
    <dgm:pt modelId="{277F21F4-A060-FC47-81C9-5FA7AA6DFEC4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MODS</a:t>
          </a:r>
          <a:endParaRPr lang="en-US" dirty="0"/>
        </a:p>
      </dgm:t>
    </dgm:pt>
    <dgm:pt modelId="{836621E7-339E-6545-8FC6-3EC471BCFE03}" type="parTrans" cxnId="{B02CA8D2-9389-0042-9708-5F2898F9081C}">
      <dgm:prSet/>
      <dgm:spPr/>
      <dgm:t>
        <a:bodyPr/>
        <a:lstStyle/>
        <a:p>
          <a:endParaRPr lang="en-US"/>
        </a:p>
      </dgm:t>
    </dgm:pt>
    <dgm:pt modelId="{222EBE0F-22F0-BA45-9862-546910F3B824}" type="sibTrans" cxnId="{B02CA8D2-9389-0042-9708-5F2898F9081C}">
      <dgm:prSet/>
      <dgm:spPr/>
      <dgm:t>
        <a:bodyPr/>
        <a:lstStyle/>
        <a:p>
          <a:endParaRPr lang="en-US"/>
        </a:p>
      </dgm:t>
    </dgm:pt>
    <dgm:pt modelId="{4C265739-55AE-4D4D-B979-05F954B2DD02}" type="pres">
      <dgm:prSet presAssocID="{D3D9F0A3-1E38-314C-9CCB-E2AB53CC7D6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23F00-E8D0-C547-90FA-5E7B3E76912C}" type="pres">
      <dgm:prSet presAssocID="{D3D9F0A3-1E38-314C-9CCB-E2AB53CC7D68}" presName="comp1" presStyleCnt="0"/>
      <dgm:spPr/>
    </dgm:pt>
    <dgm:pt modelId="{66C031A5-F304-F348-A949-13E4F76C9081}" type="pres">
      <dgm:prSet presAssocID="{D3D9F0A3-1E38-314C-9CCB-E2AB53CC7D68}" presName="circle1" presStyleLbl="node1" presStyleIdx="0" presStyleCnt="2"/>
      <dgm:spPr/>
      <dgm:t>
        <a:bodyPr/>
        <a:lstStyle/>
        <a:p>
          <a:endParaRPr lang="en-US"/>
        </a:p>
      </dgm:t>
    </dgm:pt>
    <dgm:pt modelId="{73C7B535-8C98-3C41-9A16-2F3BC40AF351}" type="pres">
      <dgm:prSet presAssocID="{D3D9F0A3-1E38-314C-9CCB-E2AB53CC7D6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4C317-EFA1-A74C-8C22-FCCA58A49FB6}" type="pres">
      <dgm:prSet presAssocID="{D3D9F0A3-1E38-314C-9CCB-E2AB53CC7D68}" presName="comp2" presStyleCnt="0"/>
      <dgm:spPr/>
    </dgm:pt>
    <dgm:pt modelId="{289A49F9-8E47-8444-8FA0-1E71501F80B0}" type="pres">
      <dgm:prSet presAssocID="{D3D9F0A3-1E38-314C-9CCB-E2AB53CC7D68}" presName="circle2" presStyleLbl="node1" presStyleIdx="1" presStyleCnt="2" custScaleX="57179" custScaleY="57333" custLinFactNeighborX="21335" custLinFactNeighborY="5547"/>
      <dgm:spPr/>
      <dgm:t>
        <a:bodyPr/>
        <a:lstStyle/>
        <a:p>
          <a:endParaRPr lang="en-US"/>
        </a:p>
      </dgm:t>
    </dgm:pt>
    <dgm:pt modelId="{D81D6558-2547-6046-9D57-D5F5405E47B4}" type="pres">
      <dgm:prSet presAssocID="{D3D9F0A3-1E38-314C-9CCB-E2AB53CC7D6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FF1875-C230-EA45-8720-315AF6074F4E}" type="presOf" srcId="{277F21F4-A060-FC47-81C9-5FA7AA6DFEC4}" destId="{289A49F9-8E47-8444-8FA0-1E71501F80B0}" srcOrd="0" destOrd="0" presId="urn:microsoft.com/office/officeart/2005/8/layout/venn2"/>
    <dgm:cxn modelId="{E2BA74BF-DB4C-0649-AE9B-2A148814D16C}" type="presOf" srcId="{D3D9F0A3-1E38-314C-9CCB-E2AB53CC7D68}" destId="{4C265739-55AE-4D4D-B979-05F954B2DD02}" srcOrd="0" destOrd="0" presId="urn:microsoft.com/office/officeart/2005/8/layout/venn2"/>
    <dgm:cxn modelId="{75C0334E-067B-F249-9114-FF6B625697A5}" srcId="{D3D9F0A3-1E38-314C-9CCB-E2AB53CC7D68}" destId="{34639492-CF70-6349-92F5-D8CBD1BB99B1}" srcOrd="0" destOrd="0" parTransId="{DE11350F-5D76-6749-A43E-3DBF71FC62A4}" sibTransId="{6D085938-3EEA-0B42-9072-1FE57285E563}"/>
    <dgm:cxn modelId="{07A67058-75CE-9C4B-98BD-DEE8ADBFDC75}" type="presOf" srcId="{34639492-CF70-6349-92F5-D8CBD1BB99B1}" destId="{66C031A5-F304-F348-A949-13E4F76C9081}" srcOrd="0" destOrd="0" presId="urn:microsoft.com/office/officeart/2005/8/layout/venn2"/>
    <dgm:cxn modelId="{1DC4E6FB-162E-C646-8E75-6035B552D8FD}" type="presOf" srcId="{277F21F4-A060-FC47-81C9-5FA7AA6DFEC4}" destId="{D81D6558-2547-6046-9D57-D5F5405E47B4}" srcOrd="1" destOrd="0" presId="urn:microsoft.com/office/officeart/2005/8/layout/venn2"/>
    <dgm:cxn modelId="{52CA4C6A-A9CD-8D4C-A62B-713083A5A836}" type="presOf" srcId="{34639492-CF70-6349-92F5-D8CBD1BB99B1}" destId="{73C7B535-8C98-3C41-9A16-2F3BC40AF351}" srcOrd="1" destOrd="0" presId="urn:microsoft.com/office/officeart/2005/8/layout/venn2"/>
    <dgm:cxn modelId="{B02CA8D2-9389-0042-9708-5F2898F9081C}" srcId="{D3D9F0A3-1E38-314C-9CCB-E2AB53CC7D68}" destId="{277F21F4-A060-FC47-81C9-5FA7AA6DFEC4}" srcOrd="1" destOrd="0" parTransId="{836621E7-339E-6545-8FC6-3EC471BCFE03}" sibTransId="{222EBE0F-22F0-BA45-9862-546910F3B824}"/>
    <dgm:cxn modelId="{665CAF1A-1D52-4643-B2B9-C11431942E4A}" type="presParOf" srcId="{4C265739-55AE-4D4D-B979-05F954B2DD02}" destId="{FCB23F00-E8D0-C547-90FA-5E7B3E76912C}" srcOrd="0" destOrd="0" presId="urn:microsoft.com/office/officeart/2005/8/layout/venn2"/>
    <dgm:cxn modelId="{0CB19F9E-1169-074F-81A8-F4F41455E342}" type="presParOf" srcId="{FCB23F00-E8D0-C547-90FA-5E7B3E76912C}" destId="{66C031A5-F304-F348-A949-13E4F76C9081}" srcOrd="0" destOrd="0" presId="urn:microsoft.com/office/officeart/2005/8/layout/venn2"/>
    <dgm:cxn modelId="{121BEECE-765B-7546-81A5-CBE981FD2395}" type="presParOf" srcId="{FCB23F00-E8D0-C547-90FA-5E7B3E76912C}" destId="{73C7B535-8C98-3C41-9A16-2F3BC40AF351}" srcOrd="1" destOrd="0" presId="urn:microsoft.com/office/officeart/2005/8/layout/venn2"/>
    <dgm:cxn modelId="{C1B44A43-3DAB-3B41-8E5D-9CADDB2A2E76}" type="presParOf" srcId="{4C265739-55AE-4D4D-B979-05F954B2DD02}" destId="{D3E4C317-EFA1-A74C-8C22-FCCA58A49FB6}" srcOrd="1" destOrd="0" presId="urn:microsoft.com/office/officeart/2005/8/layout/venn2"/>
    <dgm:cxn modelId="{0B56AE39-994F-1645-97A1-89DFD19E9484}" type="presParOf" srcId="{D3E4C317-EFA1-A74C-8C22-FCCA58A49FB6}" destId="{289A49F9-8E47-8444-8FA0-1E71501F80B0}" srcOrd="0" destOrd="0" presId="urn:microsoft.com/office/officeart/2005/8/layout/venn2"/>
    <dgm:cxn modelId="{4300DE11-DC8F-9E43-8568-9299D4A24789}" type="presParOf" srcId="{D3E4C317-EFA1-A74C-8C22-FCCA58A49FB6}" destId="{D81D6558-2547-6046-9D57-D5F5405E47B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F99F03-23C8-D745-BEDC-15C7249A2479}" type="doc">
      <dgm:prSet loTypeId="urn:microsoft.com/office/officeart/2005/8/layout/radial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E68132-F0CD-5D48-8403-2F3B124E81DA}">
      <dgm:prSet phldrT="[Text]"/>
      <dgm:spPr/>
      <dgm:t>
        <a:bodyPr/>
        <a:lstStyle/>
        <a:p>
          <a:r>
            <a:rPr lang="en-US" dirty="0" smtClean="0"/>
            <a:t>EAD 2002 [DTD]</a:t>
          </a:r>
          <a:endParaRPr lang="en-US" dirty="0"/>
        </a:p>
      </dgm:t>
    </dgm:pt>
    <dgm:pt modelId="{E3CBED5A-0819-5946-9736-1E423A1CCFDF}" type="parTrans" cxnId="{47725958-C295-FF47-81C2-FA83C0E5AC4C}">
      <dgm:prSet/>
      <dgm:spPr/>
      <dgm:t>
        <a:bodyPr/>
        <a:lstStyle/>
        <a:p>
          <a:endParaRPr lang="en-US"/>
        </a:p>
      </dgm:t>
    </dgm:pt>
    <dgm:pt modelId="{1336FF01-1257-C749-B606-E9C45EAEE67F}" type="sibTrans" cxnId="{47725958-C295-FF47-81C2-FA83C0E5AC4C}">
      <dgm:prSet/>
      <dgm:spPr/>
      <dgm:t>
        <a:bodyPr/>
        <a:lstStyle/>
        <a:p>
          <a:endParaRPr lang="en-US"/>
        </a:p>
      </dgm:t>
    </dgm:pt>
    <dgm:pt modelId="{C31F2E73-55C0-C64A-A204-C490AD3E75BA}">
      <dgm:prSet phldrT="[Text]"/>
      <dgm:spPr/>
      <dgm:t>
        <a:bodyPr/>
        <a:lstStyle/>
        <a:p>
          <a:r>
            <a:rPr lang="en-US" dirty="0" smtClean="0"/>
            <a:t>EAD 2002 [Schema]</a:t>
          </a:r>
          <a:endParaRPr lang="en-US" dirty="0"/>
        </a:p>
      </dgm:t>
    </dgm:pt>
    <dgm:pt modelId="{4EB5422F-18DC-D444-A0E3-20783E53A7CB}" type="parTrans" cxnId="{5FDA5A56-333B-7F42-AF4D-618A5093D4B4}">
      <dgm:prSet/>
      <dgm:spPr/>
      <dgm:t>
        <a:bodyPr/>
        <a:lstStyle/>
        <a:p>
          <a:endParaRPr lang="en-US"/>
        </a:p>
      </dgm:t>
    </dgm:pt>
    <dgm:pt modelId="{096403EE-4C7D-D040-B458-68BE12F2421A}" type="sibTrans" cxnId="{5FDA5A56-333B-7F42-AF4D-618A5093D4B4}">
      <dgm:prSet/>
      <dgm:spPr/>
      <dgm:t>
        <a:bodyPr/>
        <a:lstStyle/>
        <a:p>
          <a:endParaRPr lang="en-US"/>
        </a:p>
      </dgm:t>
    </dgm:pt>
    <dgm:pt modelId="{A68CD342-74CF-B44E-B361-983D8BFBE1AD}" type="pres">
      <dgm:prSet presAssocID="{4CF99F03-23C8-D745-BEDC-15C7249A24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7EEFC6-E439-1F47-B4DC-1231582F1CD5}" type="pres">
      <dgm:prSet presAssocID="{5BE68132-F0CD-5D48-8403-2F3B124E81DA}" presName="centerShape" presStyleLbl="node0" presStyleIdx="0" presStyleCnt="1"/>
      <dgm:spPr/>
      <dgm:t>
        <a:bodyPr/>
        <a:lstStyle/>
        <a:p>
          <a:endParaRPr lang="en-US"/>
        </a:p>
      </dgm:t>
    </dgm:pt>
    <dgm:pt modelId="{96D4C5B7-BD75-F841-BFCD-D69798C98131}" type="pres">
      <dgm:prSet presAssocID="{4EB5422F-18DC-D444-A0E3-20783E53A7CB}" presName="parTrans" presStyleLbl="sibTrans2D1" presStyleIdx="0" presStyleCnt="1"/>
      <dgm:spPr/>
      <dgm:t>
        <a:bodyPr/>
        <a:lstStyle/>
        <a:p>
          <a:endParaRPr lang="en-US"/>
        </a:p>
      </dgm:t>
    </dgm:pt>
    <dgm:pt modelId="{A6920638-1188-5246-8971-6BE31B3026E6}" type="pres">
      <dgm:prSet presAssocID="{4EB5422F-18DC-D444-A0E3-20783E53A7CB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7D4F5BF-747C-C140-ABA9-DFD6E6B6A270}" type="pres">
      <dgm:prSet presAssocID="{C31F2E73-55C0-C64A-A204-C490AD3E75B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3E163F-740F-4919-A34B-2A1722348F4B}" type="presOf" srcId="{4EB5422F-18DC-D444-A0E3-20783E53A7CB}" destId="{A6920638-1188-5246-8971-6BE31B3026E6}" srcOrd="1" destOrd="0" presId="urn:microsoft.com/office/officeart/2005/8/layout/radial5"/>
    <dgm:cxn modelId="{C4FB66F2-56E7-4735-A93A-CD248544DEE9}" type="presOf" srcId="{C31F2E73-55C0-C64A-A204-C490AD3E75BA}" destId="{E7D4F5BF-747C-C140-ABA9-DFD6E6B6A270}" srcOrd="0" destOrd="0" presId="urn:microsoft.com/office/officeart/2005/8/layout/radial5"/>
    <dgm:cxn modelId="{4268D322-4B12-434D-87F3-CA7921EC8C0C}" type="presOf" srcId="{5BE68132-F0CD-5D48-8403-2F3B124E81DA}" destId="{387EEFC6-E439-1F47-B4DC-1231582F1CD5}" srcOrd="0" destOrd="0" presId="urn:microsoft.com/office/officeart/2005/8/layout/radial5"/>
    <dgm:cxn modelId="{945A5814-789D-48C8-9569-BA2120989D26}" type="presOf" srcId="{4EB5422F-18DC-D444-A0E3-20783E53A7CB}" destId="{96D4C5B7-BD75-F841-BFCD-D69798C98131}" srcOrd="0" destOrd="0" presId="urn:microsoft.com/office/officeart/2005/8/layout/radial5"/>
    <dgm:cxn modelId="{5FDA5A56-333B-7F42-AF4D-618A5093D4B4}" srcId="{5BE68132-F0CD-5D48-8403-2F3B124E81DA}" destId="{C31F2E73-55C0-C64A-A204-C490AD3E75BA}" srcOrd="0" destOrd="0" parTransId="{4EB5422F-18DC-D444-A0E3-20783E53A7CB}" sibTransId="{096403EE-4C7D-D040-B458-68BE12F2421A}"/>
    <dgm:cxn modelId="{47725958-C295-FF47-81C2-FA83C0E5AC4C}" srcId="{4CF99F03-23C8-D745-BEDC-15C7249A2479}" destId="{5BE68132-F0CD-5D48-8403-2F3B124E81DA}" srcOrd="0" destOrd="0" parTransId="{E3CBED5A-0819-5946-9736-1E423A1CCFDF}" sibTransId="{1336FF01-1257-C749-B606-E9C45EAEE67F}"/>
    <dgm:cxn modelId="{0D0C44CC-97FE-46CA-870C-0D29D35FCCD5}" type="presOf" srcId="{4CF99F03-23C8-D745-BEDC-15C7249A2479}" destId="{A68CD342-74CF-B44E-B361-983D8BFBE1AD}" srcOrd="0" destOrd="0" presId="urn:microsoft.com/office/officeart/2005/8/layout/radial5"/>
    <dgm:cxn modelId="{8BC86436-81F0-4EE9-B3C4-D01D4FAEAA79}" type="presParOf" srcId="{A68CD342-74CF-B44E-B361-983D8BFBE1AD}" destId="{387EEFC6-E439-1F47-B4DC-1231582F1CD5}" srcOrd="0" destOrd="0" presId="urn:microsoft.com/office/officeart/2005/8/layout/radial5"/>
    <dgm:cxn modelId="{16017792-35D4-4853-9DE9-B67AE81000A8}" type="presParOf" srcId="{A68CD342-74CF-B44E-B361-983D8BFBE1AD}" destId="{96D4C5B7-BD75-F841-BFCD-D69798C98131}" srcOrd="1" destOrd="0" presId="urn:microsoft.com/office/officeart/2005/8/layout/radial5"/>
    <dgm:cxn modelId="{044AD8A9-7346-40C3-A972-42726E291727}" type="presParOf" srcId="{96D4C5B7-BD75-F841-BFCD-D69798C98131}" destId="{A6920638-1188-5246-8971-6BE31B3026E6}" srcOrd="0" destOrd="0" presId="urn:microsoft.com/office/officeart/2005/8/layout/radial5"/>
    <dgm:cxn modelId="{D50A84AF-8820-4DA9-A5F0-4FFEC40A51D5}" type="presParOf" srcId="{A68CD342-74CF-B44E-B361-983D8BFBE1AD}" destId="{E7D4F5BF-747C-C140-ABA9-DFD6E6B6A270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1A4587-E451-6E4B-8E0D-039045943D32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FBC9A2-03D9-384A-BC11-8FCA3EA80F6E}">
      <dgm:prSet phldrT="[Text]"/>
      <dgm:spPr/>
      <dgm:t>
        <a:bodyPr/>
        <a:lstStyle/>
        <a:p>
          <a:r>
            <a:rPr lang="en-US" dirty="0" smtClean="0"/>
            <a:t>EAD v.3</a:t>
          </a:r>
          <a:endParaRPr lang="en-US" dirty="0"/>
        </a:p>
      </dgm:t>
    </dgm:pt>
    <dgm:pt modelId="{F543ED1F-DCAC-FB49-B614-81DB8519CA7D}" type="parTrans" cxnId="{727EB18B-5889-FE4D-8C84-CD4BDD97FEDE}">
      <dgm:prSet/>
      <dgm:spPr/>
      <dgm:t>
        <a:bodyPr/>
        <a:lstStyle/>
        <a:p>
          <a:endParaRPr lang="en-US"/>
        </a:p>
      </dgm:t>
    </dgm:pt>
    <dgm:pt modelId="{F310E773-7760-4B49-982E-5B7E532C0E51}" type="sibTrans" cxnId="{727EB18B-5889-FE4D-8C84-CD4BDD97FEDE}">
      <dgm:prSet/>
      <dgm:spPr/>
      <dgm:t>
        <a:bodyPr/>
        <a:lstStyle/>
        <a:p>
          <a:endParaRPr lang="en-US"/>
        </a:p>
      </dgm:t>
    </dgm:pt>
    <dgm:pt modelId="{57D8DC1B-A2B8-7040-BE83-A41795BF494A}">
      <dgm:prSet phldrT="[Text]"/>
      <dgm:spPr/>
      <dgm:t>
        <a:bodyPr/>
        <a:lstStyle/>
        <a:p>
          <a:r>
            <a:rPr lang="en-US" dirty="0" smtClean="0"/>
            <a:t>EAD 2002 [Schema]</a:t>
          </a:r>
          <a:endParaRPr lang="en-US" dirty="0"/>
        </a:p>
      </dgm:t>
    </dgm:pt>
    <dgm:pt modelId="{D462D3A6-3B3D-204E-BCFF-821EBCA2F900}" type="parTrans" cxnId="{522B44AB-B739-6841-A1B5-A81B8CA3450D}">
      <dgm:prSet/>
      <dgm:spPr/>
      <dgm:t>
        <a:bodyPr/>
        <a:lstStyle/>
        <a:p>
          <a:endParaRPr lang="en-US"/>
        </a:p>
      </dgm:t>
    </dgm:pt>
    <dgm:pt modelId="{A780EDA9-49C7-4B4F-A481-AD1F0925585A}" type="sibTrans" cxnId="{522B44AB-B739-6841-A1B5-A81B8CA3450D}">
      <dgm:prSet/>
      <dgm:spPr/>
      <dgm:t>
        <a:bodyPr/>
        <a:lstStyle/>
        <a:p>
          <a:endParaRPr lang="en-US"/>
        </a:p>
      </dgm:t>
    </dgm:pt>
    <dgm:pt modelId="{0CC25279-D1AF-094A-8C61-B746DAA59B3F}">
      <dgm:prSet phldrT="[Text]"/>
      <dgm:spPr/>
      <dgm:t>
        <a:bodyPr/>
        <a:lstStyle/>
        <a:p>
          <a:r>
            <a:rPr lang="en-US" dirty="0" smtClean="0"/>
            <a:t>EAD 2002 [DTD]</a:t>
          </a:r>
          <a:endParaRPr lang="en-US" dirty="0"/>
        </a:p>
      </dgm:t>
    </dgm:pt>
    <dgm:pt modelId="{BE36933E-FF48-384F-854E-EA0A36A3E387}" type="parTrans" cxnId="{61026414-6ECC-D742-B096-1256680A115A}">
      <dgm:prSet/>
      <dgm:spPr/>
      <dgm:t>
        <a:bodyPr/>
        <a:lstStyle/>
        <a:p>
          <a:endParaRPr lang="en-US"/>
        </a:p>
      </dgm:t>
    </dgm:pt>
    <dgm:pt modelId="{EDE662B4-DD0F-2041-97F3-AABAB99CFB96}" type="sibTrans" cxnId="{61026414-6ECC-D742-B096-1256680A115A}">
      <dgm:prSet/>
      <dgm:spPr/>
      <dgm:t>
        <a:bodyPr/>
        <a:lstStyle/>
        <a:p>
          <a:endParaRPr lang="en-US"/>
        </a:p>
      </dgm:t>
    </dgm:pt>
    <dgm:pt modelId="{F0BF6055-C987-4E45-984F-E8FA9839CFBC}" type="pres">
      <dgm:prSet presAssocID="{2C1A4587-E451-6E4B-8E0D-039045943D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50FA61-A6B7-2A43-8D02-81A465FE69F8}" type="pres">
      <dgm:prSet presAssocID="{C8FBC9A2-03D9-384A-BC11-8FCA3EA80F6E}" presName="centerShape" presStyleLbl="node0" presStyleIdx="0" presStyleCnt="1"/>
      <dgm:spPr/>
      <dgm:t>
        <a:bodyPr/>
        <a:lstStyle/>
        <a:p>
          <a:endParaRPr lang="en-US"/>
        </a:p>
      </dgm:t>
    </dgm:pt>
    <dgm:pt modelId="{CA65C2DE-9FAB-3345-AC7F-7891424CF767}" type="pres">
      <dgm:prSet presAssocID="{BE36933E-FF48-384F-854E-EA0A36A3E387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226E50C9-6D02-5A4B-94F7-A8591334BD7D}" type="pres">
      <dgm:prSet presAssocID="{0CC25279-D1AF-094A-8C61-B746DAA59B3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315B8-7717-234E-AA8A-02713065F5BC}" type="pres">
      <dgm:prSet presAssocID="{D462D3A6-3B3D-204E-BCFF-821EBCA2F900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DB4F62C0-E2B2-E14E-9689-CB2AEFCFA8E1}" type="pres">
      <dgm:prSet presAssocID="{57D8DC1B-A2B8-7040-BE83-A41795BF494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E954BD-9346-4DBF-84A2-05B738DD2B2B}" type="presOf" srcId="{0CC25279-D1AF-094A-8C61-B746DAA59B3F}" destId="{226E50C9-6D02-5A4B-94F7-A8591334BD7D}" srcOrd="0" destOrd="0" presId="urn:microsoft.com/office/officeart/2005/8/layout/radial4"/>
    <dgm:cxn modelId="{727EB18B-5889-FE4D-8C84-CD4BDD97FEDE}" srcId="{2C1A4587-E451-6E4B-8E0D-039045943D32}" destId="{C8FBC9A2-03D9-384A-BC11-8FCA3EA80F6E}" srcOrd="0" destOrd="0" parTransId="{F543ED1F-DCAC-FB49-B614-81DB8519CA7D}" sibTransId="{F310E773-7760-4B49-982E-5B7E532C0E51}"/>
    <dgm:cxn modelId="{522B44AB-B739-6841-A1B5-A81B8CA3450D}" srcId="{C8FBC9A2-03D9-384A-BC11-8FCA3EA80F6E}" destId="{57D8DC1B-A2B8-7040-BE83-A41795BF494A}" srcOrd="1" destOrd="0" parTransId="{D462D3A6-3B3D-204E-BCFF-821EBCA2F900}" sibTransId="{A780EDA9-49C7-4B4F-A481-AD1F0925585A}"/>
    <dgm:cxn modelId="{F91033A5-EA29-44D7-9B17-30334FE38452}" type="presOf" srcId="{2C1A4587-E451-6E4B-8E0D-039045943D32}" destId="{F0BF6055-C987-4E45-984F-E8FA9839CFBC}" srcOrd="0" destOrd="0" presId="urn:microsoft.com/office/officeart/2005/8/layout/radial4"/>
    <dgm:cxn modelId="{0CC385C9-4387-49EB-917C-B02C9CBF4C49}" type="presOf" srcId="{C8FBC9A2-03D9-384A-BC11-8FCA3EA80F6E}" destId="{C250FA61-A6B7-2A43-8D02-81A465FE69F8}" srcOrd="0" destOrd="0" presId="urn:microsoft.com/office/officeart/2005/8/layout/radial4"/>
    <dgm:cxn modelId="{61026414-6ECC-D742-B096-1256680A115A}" srcId="{C8FBC9A2-03D9-384A-BC11-8FCA3EA80F6E}" destId="{0CC25279-D1AF-094A-8C61-B746DAA59B3F}" srcOrd="0" destOrd="0" parTransId="{BE36933E-FF48-384F-854E-EA0A36A3E387}" sibTransId="{EDE662B4-DD0F-2041-97F3-AABAB99CFB96}"/>
    <dgm:cxn modelId="{184E75E0-E8C3-4841-B215-A2953462C9CC}" type="presOf" srcId="{D462D3A6-3B3D-204E-BCFF-821EBCA2F900}" destId="{EFE315B8-7717-234E-AA8A-02713065F5BC}" srcOrd="0" destOrd="0" presId="urn:microsoft.com/office/officeart/2005/8/layout/radial4"/>
    <dgm:cxn modelId="{63409C32-4F06-457B-AFB0-91DC01E522ED}" type="presOf" srcId="{BE36933E-FF48-384F-854E-EA0A36A3E387}" destId="{CA65C2DE-9FAB-3345-AC7F-7891424CF767}" srcOrd="0" destOrd="0" presId="urn:microsoft.com/office/officeart/2005/8/layout/radial4"/>
    <dgm:cxn modelId="{707291E1-07D0-4EE3-99A6-D16A5748134B}" type="presOf" srcId="{57D8DC1B-A2B8-7040-BE83-A41795BF494A}" destId="{DB4F62C0-E2B2-E14E-9689-CB2AEFCFA8E1}" srcOrd="0" destOrd="0" presId="urn:microsoft.com/office/officeart/2005/8/layout/radial4"/>
    <dgm:cxn modelId="{ADEF3D71-AA86-4E5C-ABC6-F93A65C58FB0}" type="presParOf" srcId="{F0BF6055-C987-4E45-984F-E8FA9839CFBC}" destId="{C250FA61-A6B7-2A43-8D02-81A465FE69F8}" srcOrd="0" destOrd="0" presId="urn:microsoft.com/office/officeart/2005/8/layout/radial4"/>
    <dgm:cxn modelId="{E10B844E-12FF-4137-BF77-C0A04AFA0DD3}" type="presParOf" srcId="{F0BF6055-C987-4E45-984F-E8FA9839CFBC}" destId="{CA65C2DE-9FAB-3345-AC7F-7891424CF767}" srcOrd="1" destOrd="0" presId="urn:microsoft.com/office/officeart/2005/8/layout/radial4"/>
    <dgm:cxn modelId="{0B3EB235-5B34-429C-9521-FC9775C64FE3}" type="presParOf" srcId="{F0BF6055-C987-4E45-984F-E8FA9839CFBC}" destId="{226E50C9-6D02-5A4B-94F7-A8591334BD7D}" srcOrd="2" destOrd="0" presId="urn:microsoft.com/office/officeart/2005/8/layout/radial4"/>
    <dgm:cxn modelId="{49B07E1B-27A1-4014-8A6C-D57DDEB4D079}" type="presParOf" srcId="{F0BF6055-C987-4E45-984F-E8FA9839CFBC}" destId="{EFE315B8-7717-234E-AA8A-02713065F5BC}" srcOrd="3" destOrd="0" presId="urn:microsoft.com/office/officeart/2005/8/layout/radial4"/>
    <dgm:cxn modelId="{7CD1C8F2-A54B-42BB-BB94-8AB76E87357A}" type="presParOf" srcId="{F0BF6055-C987-4E45-984F-E8FA9839CFBC}" destId="{DB4F62C0-E2B2-E14E-9689-CB2AEFCFA8E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BC251C-1D42-F142-A6B0-57A15E17D423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DDF07-B8A0-6648-953C-8EB76FEEC0A3}">
      <dgm:prSet phldrT="[Text]"/>
      <dgm:spPr/>
      <dgm:t>
        <a:bodyPr/>
        <a:lstStyle/>
        <a:p>
          <a:r>
            <a:rPr lang="en-US" dirty="0" smtClean="0"/>
            <a:t>EAD 2002</a:t>
          </a:r>
          <a:endParaRPr lang="en-US" dirty="0"/>
        </a:p>
      </dgm:t>
    </dgm:pt>
    <dgm:pt modelId="{051BAD40-CB5A-E341-AD1C-28A87243A73C}" type="parTrans" cxnId="{3CBD20F9-4788-3C47-8FB7-A938F4AA969A}">
      <dgm:prSet/>
      <dgm:spPr/>
      <dgm:t>
        <a:bodyPr/>
        <a:lstStyle/>
        <a:p>
          <a:endParaRPr lang="en-US"/>
        </a:p>
      </dgm:t>
    </dgm:pt>
    <dgm:pt modelId="{BB08B727-38A7-C340-8D95-3375AD3AA43A}" type="sibTrans" cxnId="{3CBD20F9-4788-3C47-8FB7-A938F4AA969A}">
      <dgm:prSet/>
      <dgm:spPr/>
      <dgm:t>
        <a:bodyPr/>
        <a:lstStyle/>
        <a:p>
          <a:endParaRPr lang="en-US"/>
        </a:p>
      </dgm:t>
    </dgm:pt>
    <dgm:pt modelId="{480F59CE-228D-F545-9CB6-46C557C22B02}">
      <dgm:prSet phldrT="[Text]"/>
      <dgm:spPr/>
      <dgm:t>
        <a:bodyPr/>
        <a:lstStyle/>
        <a:p>
          <a:r>
            <a:rPr lang="en-US" dirty="0" smtClean="0"/>
            <a:t>DTD</a:t>
          </a:r>
          <a:endParaRPr lang="en-US" dirty="0"/>
        </a:p>
      </dgm:t>
    </dgm:pt>
    <dgm:pt modelId="{95E15AB9-3974-B644-9DCA-00C539946B4C}" type="parTrans" cxnId="{28E8B9A7-A995-4948-AD1A-9A8490FF4C32}">
      <dgm:prSet/>
      <dgm:spPr/>
      <dgm:t>
        <a:bodyPr/>
        <a:lstStyle/>
        <a:p>
          <a:endParaRPr lang="en-US"/>
        </a:p>
      </dgm:t>
    </dgm:pt>
    <dgm:pt modelId="{470255FB-F8F6-0347-8192-2357BF3A8747}" type="sibTrans" cxnId="{28E8B9A7-A995-4948-AD1A-9A8490FF4C32}">
      <dgm:prSet/>
      <dgm:spPr/>
      <dgm:t>
        <a:bodyPr/>
        <a:lstStyle/>
        <a:p>
          <a:endParaRPr lang="en-US"/>
        </a:p>
      </dgm:t>
    </dgm:pt>
    <dgm:pt modelId="{F311B1EC-0179-F547-8E8E-ABCF40E5F1D6}">
      <dgm:prSet phldrT="[Text]"/>
      <dgm:spPr/>
      <dgm:t>
        <a:bodyPr/>
        <a:lstStyle/>
        <a:p>
          <a:r>
            <a:rPr lang="en-US" dirty="0" smtClean="0"/>
            <a:t>Schema</a:t>
          </a:r>
        </a:p>
      </dgm:t>
    </dgm:pt>
    <dgm:pt modelId="{197645BC-780D-0240-AAD4-558F3B5A7B1A}" type="parTrans" cxnId="{695D6878-17F8-D640-8002-982929CAC6F8}">
      <dgm:prSet/>
      <dgm:spPr/>
      <dgm:t>
        <a:bodyPr/>
        <a:lstStyle/>
        <a:p>
          <a:endParaRPr lang="en-US"/>
        </a:p>
      </dgm:t>
    </dgm:pt>
    <dgm:pt modelId="{A64FFECD-562C-FA4C-BE60-89C7AAED3FB1}" type="sibTrans" cxnId="{695D6878-17F8-D640-8002-982929CAC6F8}">
      <dgm:prSet/>
      <dgm:spPr/>
      <dgm:t>
        <a:bodyPr/>
        <a:lstStyle/>
        <a:p>
          <a:endParaRPr lang="en-US"/>
        </a:p>
      </dgm:t>
    </dgm:pt>
    <dgm:pt modelId="{FF6147AD-13A2-4941-B850-45C6B5C91FCF}">
      <dgm:prSet phldrT="[Text]"/>
      <dgm:spPr/>
      <dgm:t>
        <a:bodyPr/>
        <a:lstStyle/>
        <a:p>
          <a:r>
            <a:rPr lang="en-US" dirty="0" smtClean="0"/>
            <a:t>W3C</a:t>
          </a:r>
        </a:p>
      </dgm:t>
    </dgm:pt>
    <dgm:pt modelId="{49F798F2-E762-9341-B96D-2A646B9179A3}" type="parTrans" cxnId="{D89E7D2B-44FF-A14C-BB8B-2F7D1C20015C}">
      <dgm:prSet/>
      <dgm:spPr/>
      <dgm:t>
        <a:bodyPr/>
        <a:lstStyle/>
        <a:p>
          <a:endParaRPr lang="en-US"/>
        </a:p>
      </dgm:t>
    </dgm:pt>
    <dgm:pt modelId="{545EB07E-1A98-9D4D-B85E-34ED6C9B601C}" type="sibTrans" cxnId="{D89E7D2B-44FF-A14C-BB8B-2F7D1C20015C}">
      <dgm:prSet/>
      <dgm:spPr/>
      <dgm:t>
        <a:bodyPr/>
        <a:lstStyle/>
        <a:p>
          <a:endParaRPr lang="en-US"/>
        </a:p>
      </dgm:t>
    </dgm:pt>
    <dgm:pt modelId="{DE1FB9EC-C46F-5A4B-80C8-73F7CE29CBCA}">
      <dgm:prSet phldrT="[Text]"/>
      <dgm:spPr/>
      <dgm:t>
        <a:bodyPr/>
        <a:lstStyle/>
        <a:p>
          <a:r>
            <a:rPr lang="en-US" dirty="0" smtClean="0"/>
            <a:t>Relax NG</a:t>
          </a:r>
        </a:p>
      </dgm:t>
    </dgm:pt>
    <dgm:pt modelId="{6E56551A-530A-B649-8E1A-81BED5EC5DC1}" type="parTrans" cxnId="{024B8F4B-BFC9-194E-AC01-256F8666FCCE}">
      <dgm:prSet/>
      <dgm:spPr/>
      <dgm:t>
        <a:bodyPr/>
        <a:lstStyle/>
        <a:p>
          <a:endParaRPr lang="en-US"/>
        </a:p>
      </dgm:t>
    </dgm:pt>
    <dgm:pt modelId="{C3F03DB2-CD76-194C-A6F1-30510B31D3F4}" type="sibTrans" cxnId="{024B8F4B-BFC9-194E-AC01-256F8666FCCE}">
      <dgm:prSet/>
      <dgm:spPr/>
      <dgm:t>
        <a:bodyPr/>
        <a:lstStyle/>
        <a:p>
          <a:endParaRPr lang="en-US"/>
        </a:p>
      </dgm:t>
    </dgm:pt>
    <dgm:pt modelId="{1EE256B3-5ABE-5542-AA8B-4D7DA2626A85}" type="pres">
      <dgm:prSet presAssocID="{7EBC251C-1D42-F142-A6B0-57A15E17D4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43115E-528F-8448-9F13-06F8343E0340}" type="pres">
      <dgm:prSet presAssocID="{80BDDF07-B8A0-6648-953C-8EB76FEEC0A3}" presName="vertOne" presStyleCnt="0"/>
      <dgm:spPr/>
    </dgm:pt>
    <dgm:pt modelId="{177F4041-67F7-3043-9916-8E25095FEF38}" type="pres">
      <dgm:prSet presAssocID="{80BDDF07-B8A0-6648-953C-8EB76FEEC0A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BAB0DE-C530-5245-875B-BED6259EBCD9}" type="pres">
      <dgm:prSet presAssocID="{80BDDF07-B8A0-6648-953C-8EB76FEEC0A3}" presName="parTransOne" presStyleCnt="0"/>
      <dgm:spPr/>
    </dgm:pt>
    <dgm:pt modelId="{CD1874F7-70E4-BE44-AE1E-BD4EE7659C5C}" type="pres">
      <dgm:prSet presAssocID="{80BDDF07-B8A0-6648-953C-8EB76FEEC0A3}" presName="horzOne" presStyleCnt="0"/>
      <dgm:spPr/>
    </dgm:pt>
    <dgm:pt modelId="{D02EDA50-7CC6-C64A-80F9-34775F202C23}" type="pres">
      <dgm:prSet presAssocID="{480F59CE-228D-F545-9CB6-46C557C22B02}" presName="vertTwo" presStyleCnt="0"/>
      <dgm:spPr/>
    </dgm:pt>
    <dgm:pt modelId="{F67EDFE6-2225-F640-88D6-D677E1B24F2A}" type="pres">
      <dgm:prSet presAssocID="{480F59CE-228D-F545-9CB6-46C557C22B02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CDCBE3-39CE-044B-BF4C-CF5059D54060}" type="pres">
      <dgm:prSet presAssocID="{480F59CE-228D-F545-9CB6-46C557C22B02}" presName="horzTwo" presStyleCnt="0"/>
      <dgm:spPr/>
    </dgm:pt>
    <dgm:pt modelId="{340EFED1-F8F6-C445-AA40-BA1B9C5149EF}" type="pres">
      <dgm:prSet presAssocID="{470255FB-F8F6-0347-8192-2357BF3A8747}" presName="sibSpaceTwo" presStyleCnt="0"/>
      <dgm:spPr/>
    </dgm:pt>
    <dgm:pt modelId="{036DEF67-3CB7-0543-AD27-31DA2AB29440}" type="pres">
      <dgm:prSet presAssocID="{F311B1EC-0179-F547-8E8E-ABCF40E5F1D6}" presName="vertTwo" presStyleCnt="0"/>
      <dgm:spPr/>
    </dgm:pt>
    <dgm:pt modelId="{5AB707F8-0A77-5D48-951E-ACB2A9A08E4A}" type="pres">
      <dgm:prSet presAssocID="{F311B1EC-0179-F547-8E8E-ABCF40E5F1D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E9DD19-B303-3C4C-9BA7-8C7843081AD1}" type="pres">
      <dgm:prSet presAssocID="{F311B1EC-0179-F547-8E8E-ABCF40E5F1D6}" presName="parTransTwo" presStyleCnt="0"/>
      <dgm:spPr/>
    </dgm:pt>
    <dgm:pt modelId="{3F329D90-3E68-0E46-8D05-A08D930046BE}" type="pres">
      <dgm:prSet presAssocID="{F311B1EC-0179-F547-8E8E-ABCF40E5F1D6}" presName="horzTwo" presStyleCnt="0"/>
      <dgm:spPr/>
    </dgm:pt>
    <dgm:pt modelId="{45243B71-DD8B-EE42-90ED-A5723046E256}" type="pres">
      <dgm:prSet presAssocID="{FF6147AD-13A2-4941-B850-45C6B5C91FCF}" presName="vertThree" presStyleCnt="0"/>
      <dgm:spPr/>
    </dgm:pt>
    <dgm:pt modelId="{94BEFE6F-8C61-D847-9893-0DE3507D162E}" type="pres">
      <dgm:prSet presAssocID="{FF6147AD-13A2-4941-B850-45C6B5C91FCF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232874-CABC-094D-B3CE-63EE02EE7548}" type="pres">
      <dgm:prSet presAssocID="{FF6147AD-13A2-4941-B850-45C6B5C91FCF}" presName="horzThree" presStyleCnt="0"/>
      <dgm:spPr/>
    </dgm:pt>
    <dgm:pt modelId="{22A4FDC1-F40A-FC4C-9031-F364A18971D2}" type="pres">
      <dgm:prSet presAssocID="{545EB07E-1A98-9D4D-B85E-34ED6C9B601C}" presName="sibSpaceThree" presStyleCnt="0"/>
      <dgm:spPr/>
    </dgm:pt>
    <dgm:pt modelId="{E3C6C65A-6752-3E4B-A6F4-3153C98BDC67}" type="pres">
      <dgm:prSet presAssocID="{DE1FB9EC-C46F-5A4B-80C8-73F7CE29CBCA}" presName="vertThree" presStyleCnt="0"/>
      <dgm:spPr/>
    </dgm:pt>
    <dgm:pt modelId="{E8AEAC5A-3921-8248-A926-9ED5B4FF6E49}" type="pres">
      <dgm:prSet presAssocID="{DE1FB9EC-C46F-5A4B-80C8-73F7CE29CBCA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9CA2F5-5BC8-9D4B-A5DF-F810AD94F6F2}" type="pres">
      <dgm:prSet presAssocID="{DE1FB9EC-C46F-5A4B-80C8-73F7CE29CBCA}" presName="horzThree" presStyleCnt="0"/>
      <dgm:spPr/>
    </dgm:pt>
  </dgm:ptLst>
  <dgm:cxnLst>
    <dgm:cxn modelId="{A60885DA-4208-5142-A02D-1859BDF4A196}" type="presOf" srcId="{7EBC251C-1D42-F142-A6B0-57A15E17D423}" destId="{1EE256B3-5ABE-5542-AA8B-4D7DA2626A85}" srcOrd="0" destOrd="0" presId="urn:microsoft.com/office/officeart/2005/8/layout/hierarchy4"/>
    <dgm:cxn modelId="{695D6878-17F8-D640-8002-982929CAC6F8}" srcId="{80BDDF07-B8A0-6648-953C-8EB76FEEC0A3}" destId="{F311B1EC-0179-F547-8E8E-ABCF40E5F1D6}" srcOrd="1" destOrd="0" parTransId="{197645BC-780D-0240-AAD4-558F3B5A7B1A}" sibTransId="{A64FFECD-562C-FA4C-BE60-89C7AAED3FB1}"/>
    <dgm:cxn modelId="{D89E7D2B-44FF-A14C-BB8B-2F7D1C20015C}" srcId="{F311B1EC-0179-F547-8E8E-ABCF40E5F1D6}" destId="{FF6147AD-13A2-4941-B850-45C6B5C91FCF}" srcOrd="0" destOrd="0" parTransId="{49F798F2-E762-9341-B96D-2A646B9179A3}" sibTransId="{545EB07E-1A98-9D4D-B85E-34ED6C9B601C}"/>
    <dgm:cxn modelId="{3CBD20F9-4788-3C47-8FB7-A938F4AA969A}" srcId="{7EBC251C-1D42-F142-A6B0-57A15E17D423}" destId="{80BDDF07-B8A0-6648-953C-8EB76FEEC0A3}" srcOrd="0" destOrd="0" parTransId="{051BAD40-CB5A-E341-AD1C-28A87243A73C}" sibTransId="{BB08B727-38A7-C340-8D95-3375AD3AA43A}"/>
    <dgm:cxn modelId="{525AA190-A5F9-2C4B-B15A-4289F1B0B4E9}" type="presOf" srcId="{FF6147AD-13A2-4941-B850-45C6B5C91FCF}" destId="{94BEFE6F-8C61-D847-9893-0DE3507D162E}" srcOrd="0" destOrd="0" presId="urn:microsoft.com/office/officeart/2005/8/layout/hierarchy4"/>
    <dgm:cxn modelId="{024B8F4B-BFC9-194E-AC01-256F8666FCCE}" srcId="{F311B1EC-0179-F547-8E8E-ABCF40E5F1D6}" destId="{DE1FB9EC-C46F-5A4B-80C8-73F7CE29CBCA}" srcOrd="1" destOrd="0" parTransId="{6E56551A-530A-B649-8E1A-81BED5EC5DC1}" sibTransId="{C3F03DB2-CD76-194C-A6F1-30510B31D3F4}"/>
    <dgm:cxn modelId="{30A7A71F-7B28-7E4E-8533-9741DEAABB7D}" type="presOf" srcId="{DE1FB9EC-C46F-5A4B-80C8-73F7CE29CBCA}" destId="{E8AEAC5A-3921-8248-A926-9ED5B4FF6E49}" srcOrd="0" destOrd="0" presId="urn:microsoft.com/office/officeart/2005/8/layout/hierarchy4"/>
    <dgm:cxn modelId="{76E40415-BD3E-6A4A-B13F-2E01FE8AF0B2}" type="presOf" srcId="{480F59CE-228D-F545-9CB6-46C557C22B02}" destId="{F67EDFE6-2225-F640-88D6-D677E1B24F2A}" srcOrd="0" destOrd="0" presId="urn:microsoft.com/office/officeart/2005/8/layout/hierarchy4"/>
    <dgm:cxn modelId="{28E8B9A7-A995-4948-AD1A-9A8490FF4C32}" srcId="{80BDDF07-B8A0-6648-953C-8EB76FEEC0A3}" destId="{480F59CE-228D-F545-9CB6-46C557C22B02}" srcOrd="0" destOrd="0" parTransId="{95E15AB9-3974-B644-9DCA-00C539946B4C}" sibTransId="{470255FB-F8F6-0347-8192-2357BF3A8747}"/>
    <dgm:cxn modelId="{BBD0DDE0-0C66-8A4B-BE34-60E1D1A68CA9}" type="presOf" srcId="{80BDDF07-B8A0-6648-953C-8EB76FEEC0A3}" destId="{177F4041-67F7-3043-9916-8E25095FEF38}" srcOrd="0" destOrd="0" presId="urn:microsoft.com/office/officeart/2005/8/layout/hierarchy4"/>
    <dgm:cxn modelId="{EC39259C-9D38-1F45-9C55-B0AFDDF204AB}" type="presOf" srcId="{F311B1EC-0179-F547-8E8E-ABCF40E5F1D6}" destId="{5AB707F8-0A77-5D48-951E-ACB2A9A08E4A}" srcOrd="0" destOrd="0" presId="urn:microsoft.com/office/officeart/2005/8/layout/hierarchy4"/>
    <dgm:cxn modelId="{1C0368F4-E1A1-1B4A-B229-2F7010FDDE19}" type="presParOf" srcId="{1EE256B3-5ABE-5542-AA8B-4D7DA2626A85}" destId="{1B43115E-528F-8448-9F13-06F8343E0340}" srcOrd="0" destOrd="0" presId="urn:microsoft.com/office/officeart/2005/8/layout/hierarchy4"/>
    <dgm:cxn modelId="{D74AD4A9-1508-4B40-B09C-58C3ECE5A823}" type="presParOf" srcId="{1B43115E-528F-8448-9F13-06F8343E0340}" destId="{177F4041-67F7-3043-9916-8E25095FEF38}" srcOrd="0" destOrd="0" presId="urn:microsoft.com/office/officeart/2005/8/layout/hierarchy4"/>
    <dgm:cxn modelId="{BCC6CF1C-EA83-2C43-9843-716FBFBB888F}" type="presParOf" srcId="{1B43115E-528F-8448-9F13-06F8343E0340}" destId="{86BAB0DE-C530-5245-875B-BED6259EBCD9}" srcOrd="1" destOrd="0" presId="urn:microsoft.com/office/officeart/2005/8/layout/hierarchy4"/>
    <dgm:cxn modelId="{5070D951-8B39-9C47-B002-589AA0D7FE1E}" type="presParOf" srcId="{1B43115E-528F-8448-9F13-06F8343E0340}" destId="{CD1874F7-70E4-BE44-AE1E-BD4EE7659C5C}" srcOrd="2" destOrd="0" presId="urn:microsoft.com/office/officeart/2005/8/layout/hierarchy4"/>
    <dgm:cxn modelId="{CFB39488-BCBD-4F4A-98D4-8214B30C7794}" type="presParOf" srcId="{CD1874F7-70E4-BE44-AE1E-BD4EE7659C5C}" destId="{D02EDA50-7CC6-C64A-80F9-34775F202C23}" srcOrd="0" destOrd="0" presId="urn:microsoft.com/office/officeart/2005/8/layout/hierarchy4"/>
    <dgm:cxn modelId="{0660D9F9-642E-B54C-AE2E-3A0632B9375A}" type="presParOf" srcId="{D02EDA50-7CC6-C64A-80F9-34775F202C23}" destId="{F67EDFE6-2225-F640-88D6-D677E1B24F2A}" srcOrd="0" destOrd="0" presId="urn:microsoft.com/office/officeart/2005/8/layout/hierarchy4"/>
    <dgm:cxn modelId="{239489CC-3A6E-5247-A2D1-F70817195889}" type="presParOf" srcId="{D02EDA50-7CC6-C64A-80F9-34775F202C23}" destId="{B7CDCBE3-39CE-044B-BF4C-CF5059D54060}" srcOrd="1" destOrd="0" presId="urn:microsoft.com/office/officeart/2005/8/layout/hierarchy4"/>
    <dgm:cxn modelId="{57B22045-7D49-4C41-92FC-9802AB848BA8}" type="presParOf" srcId="{CD1874F7-70E4-BE44-AE1E-BD4EE7659C5C}" destId="{340EFED1-F8F6-C445-AA40-BA1B9C5149EF}" srcOrd="1" destOrd="0" presId="urn:microsoft.com/office/officeart/2005/8/layout/hierarchy4"/>
    <dgm:cxn modelId="{591CC727-F161-A148-8AC6-69A7B1BEF355}" type="presParOf" srcId="{CD1874F7-70E4-BE44-AE1E-BD4EE7659C5C}" destId="{036DEF67-3CB7-0543-AD27-31DA2AB29440}" srcOrd="2" destOrd="0" presId="urn:microsoft.com/office/officeart/2005/8/layout/hierarchy4"/>
    <dgm:cxn modelId="{779EC79A-E007-A44E-A4F0-098961F25067}" type="presParOf" srcId="{036DEF67-3CB7-0543-AD27-31DA2AB29440}" destId="{5AB707F8-0A77-5D48-951E-ACB2A9A08E4A}" srcOrd="0" destOrd="0" presId="urn:microsoft.com/office/officeart/2005/8/layout/hierarchy4"/>
    <dgm:cxn modelId="{E662B372-7D24-AD4F-A70B-09B3A634690B}" type="presParOf" srcId="{036DEF67-3CB7-0543-AD27-31DA2AB29440}" destId="{72E9DD19-B303-3C4C-9BA7-8C7843081AD1}" srcOrd="1" destOrd="0" presId="urn:microsoft.com/office/officeart/2005/8/layout/hierarchy4"/>
    <dgm:cxn modelId="{3D86E7A4-A96E-004B-A352-708FD5A22731}" type="presParOf" srcId="{036DEF67-3CB7-0543-AD27-31DA2AB29440}" destId="{3F329D90-3E68-0E46-8D05-A08D930046BE}" srcOrd="2" destOrd="0" presId="urn:microsoft.com/office/officeart/2005/8/layout/hierarchy4"/>
    <dgm:cxn modelId="{7BA6AA6E-FBEF-A844-9440-A79E7B5B372B}" type="presParOf" srcId="{3F329D90-3E68-0E46-8D05-A08D930046BE}" destId="{45243B71-DD8B-EE42-90ED-A5723046E256}" srcOrd="0" destOrd="0" presId="urn:microsoft.com/office/officeart/2005/8/layout/hierarchy4"/>
    <dgm:cxn modelId="{84E3F785-3CA3-9A40-8E49-81739BFA9532}" type="presParOf" srcId="{45243B71-DD8B-EE42-90ED-A5723046E256}" destId="{94BEFE6F-8C61-D847-9893-0DE3507D162E}" srcOrd="0" destOrd="0" presId="urn:microsoft.com/office/officeart/2005/8/layout/hierarchy4"/>
    <dgm:cxn modelId="{BF27FC57-67AF-CC4D-BD2E-375AD3507E88}" type="presParOf" srcId="{45243B71-DD8B-EE42-90ED-A5723046E256}" destId="{47232874-CABC-094D-B3CE-63EE02EE7548}" srcOrd="1" destOrd="0" presId="urn:microsoft.com/office/officeart/2005/8/layout/hierarchy4"/>
    <dgm:cxn modelId="{F3816ECF-7460-5543-8720-2EBD93460C26}" type="presParOf" srcId="{3F329D90-3E68-0E46-8D05-A08D930046BE}" destId="{22A4FDC1-F40A-FC4C-9031-F364A18971D2}" srcOrd="1" destOrd="0" presId="urn:microsoft.com/office/officeart/2005/8/layout/hierarchy4"/>
    <dgm:cxn modelId="{E9089693-AF59-3442-BD42-C9FAA580B1D6}" type="presParOf" srcId="{3F329D90-3E68-0E46-8D05-A08D930046BE}" destId="{E3C6C65A-6752-3E4B-A6F4-3153C98BDC67}" srcOrd="2" destOrd="0" presId="urn:microsoft.com/office/officeart/2005/8/layout/hierarchy4"/>
    <dgm:cxn modelId="{6A99B2CD-DEB8-184C-BB2B-FC140526F31B}" type="presParOf" srcId="{E3C6C65A-6752-3E4B-A6F4-3153C98BDC67}" destId="{E8AEAC5A-3921-8248-A926-9ED5B4FF6E49}" srcOrd="0" destOrd="0" presId="urn:microsoft.com/office/officeart/2005/8/layout/hierarchy4"/>
    <dgm:cxn modelId="{16124E91-1E6E-8C49-A94F-D6CCC12DE86D}" type="presParOf" srcId="{E3C6C65A-6752-3E4B-A6F4-3153C98BDC67}" destId="{DF9CA2F5-5BC8-9D4B-A5DF-F810AD94F6F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3FCA58-81DD-1C44-AF0A-D9822252006C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2415E7-EE0D-494A-870D-318666127040}">
      <dgm:prSet phldrT="[Text]"/>
      <dgm:spPr/>
      <dgm:t>
        <a:bodyPr/>
        <a:lstStyle/>
        <a:p>
          <a:r>
            <a:rPr lang="en-US" dirty="0" smtClean="0"/>
            <a:t>EAD v. 3</a:t>
          </a:r>
          <a:endParaRPr lang="en-US" dirty="0"/>
        </a:p>
      </dgm:t>
    </dgm:pt>
    <dgm:pt modelId="{05BB7BCF-A3A3-0847-A552-DB0F706158C8}" type="parTrans" cxnId="{FE25EC4B-629C-814E-AB10-92FEA14D3BA5}">
      <dgm:prSet/>
      <dgm:spPr/>
      <dgm:t>
        <a:bodyPr/>
        <a:lstStyle/>
        <a:p>
          <a:endParaRPr lang="en-US"/>
        </a:p>
      </dgm:t>
    </dgm:pt>
    <dgm:pt modelId="{AC96BB0C-4B61-0C45-B6C7-4578280C39D9}" type="sibTrans" cxnId="{FE25EC4B-629C-814E-AB10-92FEA14D3BA5}">
      <dgm:prSet/>
      <dgm:spPr/>
      <dgm:t>
        <a:bodyPr/>
        <a:lstStyle/>
        <a:p>
          <a:endParaRPr lang="en-US"/>
        </a:p>
      </dgm:t>
    </dgm:pt>
    <dgm:pt modelId="{BAA6D13B-4F4F-4942-A24B-77415C4CF556}">
      <dgm:prSet phldrT="[Text]"/>
      <dgm:spPr/>
      <dgm:t>
        <a:bodyPr/>
        <a:lstStyle/>
        <a:p>
          <a:r>
            <a:rPr lang="en-US" dirty="0" smtClean="0"/>
            <a:t>Schema</a:t>
          </a:r>
          <a:endParaRPr lang="en-US" dirty="0"/>
        </a:p>
      </dgm:t>
    </dgm:pt>
    <dgm:pt modelId="{361A949A-BA1C-5243-8235-EBD1D123E369}" type="parTrans" cxnId="{CF7A9E2C-56D3-9F49-BC1D-60177042DA51}">
      <dgm:prSet/>
      <dgm:spPr/>
      <dgm:t>
        <a:bodyPr/>
        <a:lstStyle/>
        <a:p>
          <a:endParaRPr lang="en-US"/>
        </a:p>
      </dgm:t>
    </dgm:pt>
    <dgm:pt modelId="{5CC583A2-629E-294B-A078-5B397EEE32E4}" type="sibTrans" cxnId="{CF7A9E2C-56D3-9F49-BC1D-60177042DA51}">
      <dgm:prSet/>
      <dgm:spPr/>
      <dgm:t>
        <a:bodyPr/>
        <a:lstStyle/>
        <a:p>
          <a:endParaRPr lang="en-US"/>
        </a:p>
      </dgm:t>
    </dgm:pt>
    <dgm:pt modelId="{5CF4E4CE-8092-3E4A-BABE-AB2A63951227}">
      <dgm:prSet phldrT="[Text]"/>
      <dgm:spPr/>
      <dgm:t>
        <a:bodyPr/>
        <a:lstStyle/>
        <a:p>
          <a:r>
            <a:rPr lang="en-US" dirty="0" smtClean="0"/>
            <a:t>W3C</a:t>
          </a:r>
          <a:endParaRPr lang="en-US" dirty="0"/>
        </a:p>
      </dgm:t>
    </dgm:pt>
    <dgm:pt modelId="{97160EE5-63F2-A649-B927-EEF06E460843}" type="parTrans" cxnId="{CA31DB8D-F61D-3141-AE7F-4F6F63B42C67}">
      <dgm:prSet/>
      <dgm:spPr/>
      <dgm:t>
        <a:bodyPr/>
        <a:lstStyle/>
        <a:p>
          <a:endParaRPr lang="en-US"/>
        </a:p>
      </dgm:t>
    </dgm:pt>
    <dgm:pt modelId="{57D6EA26-FB3F-294C-8A5C-54C9A75B802D}" type="sibTrans" cxnId="{CA31DB8D-F61D-3141-AE7F-4F6F63B42C67}">
      <dgm:prSet/>
      <dgm:spPr/>
      <dgm:t>
        <a:bodyPr/>
        <a:lstStyle/>
        <a:p>
          <a:endParaRPr lang="en-US"/>
        </a:p>
      </dgm:t>
    </dgm:pt>
    <dgm:pt modelId="{6A2877B4-0DE8-DF44-B6BE-FA13E58C107B}">
      <dgm:prSet phldrT="[Text]"/>
      <dgm:spPr/>
      <dgm:t>
        <a:bodyPr/>
        <a:lstStyle/>
        <a:p>
          <a:r>
            <a:rPr lang="en-US" dirty="0" smtClean="0"/>
            <a:t>Relax NG</a:t>
          </a:r>
          <a:endParaRPr lang="en-US" dirty="0"/>
        </a:p>
      </dgm:t>
    </dgm:pt>
    <dgm:pt modelId="{707CD614-FC93-DE41-B4AF-28FFD17EFA8B}" type="parTrans" cxnId="{90DB65DE-178D-E941-8124-3D47471BF1F3}">
      <dgm:prSet/>
      <dgm:spPr/>
      <dgm:t>
        <a:bodyPr/>
        <a:lstStyle/>
        <a:p>
          <a:endParaRPr lang="en-US"/>
        </a:p>
      </dgm:t>
    </dgm:pt>
    <dgm:pt modelId="{ADC1BDC1-55E9-0842-9EB5-579C98199F0E}" type="sibTrans" cxnId="{90DB65DE-178D-E941-8124-3D47471BF1F3}">
      <dgm:prSet/>
      <dgm:spPr/>
      <dgm:t>
        <a:bodyPr/>
        <a:lstStyle/>
        <a:p>
          <a:endParaRPr lang="en-US"/>
        </a:p>
      </dgm:t>
    </dgm:pt>
    <dgm:pt modelId="{30C317DE-5AC2-DA46-B662-D907F6CF4209}" type="pres">
      <dgm:prSet presAssocID="{D13FCA58-81DD-1C44-AF0A-D9822252006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A439B0-8454-9D4B-840F-F557F2B02017}" type="pres">
      <dgm:prSet presAssocID="{AF2415E7-EE0D-494A-870D-318666127040}" presName="vertOne" presStyleCnt="0"/>
      <dgm:spPr/>
    </dgm:pt>
    <dgm:pt modelId="{AD46B1E3-0587-6345-A61F-F496C2F24B6D}" type="pres">
      <dgm:prSet presAssocID="{AF2415E7-EE0D-494A-870D-31866612704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2D0FC1-9D2E-B849-A530-AD71F2928D31}" type="pres">
      <dgm:prSet presAssocID="{AF2415E7-EE0D-494A-870D-318666127040}" presName="parTransOne" presStyleCnt="0"/>
      <dgm:spPr/>
    </dgm:pt>
    <dgm:pt modelId="{2F8873B8-9177-094B-9A5A-2391D823EDB3}" type="pres">
      <dgm:prSet presAssocID="{AF2415E7-EE0D-494A-870D-318666127040}" presName="horzOne" presStyleCnt="0"/>
      <dgm:spPr/>
    </dgm:pt>
    <dgm:pt modelId="{D1471A05-FDB0-5944-B1FC-4E09CBF4B3ED}" type="pres">
      <dgm:prSet presAssocID="{BAA6D13B-4F4F-4942-A24B-77415C4CF556}" presName="vertTwo" presStyleCnt="0"/>
      <dgm:spPr/>
    </dgm:pt>
    <dgm:pt modelId="{92FE6CF1-07D5-AC47-9546-64A74C1EE3BB}" type="pres">
      <dgm:prSet presAssocID="{BAA6D13B-4F4F-4942-A24B-77415C4CF556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66798B-698D-4B4E-A573-8C23FD53AD99}" type="pres">
      <dgm:prSet presAssocID="{BAA6D13B-4F4F-4942-A24B-77415C4CF556}" presName="parTransTwo" presStyleCnt="0"/>
      <dgm:spPr/>
    </dgm:pt>
    <dgm:pt modelId="{7D1C46CA-D332-5D4C-B23D-2B49789791A3}" type="pres">
      <dgm:prSet presAssocID="{BAA6D13B-4F4F-4942-A24B-77415C4CF556}" presName="horzTwo" presStyleCnt="0"/>
      <dgm:spPr/>
    </dgm:pt>
    <dgm:pt modelId="{227FC628-8633-9C4B-96B1-F189452803E2}" type="pres">
      <dgm:prSet presAssocID="{5CF4E4CE-8092-3E4A-BABE-AB2A63951227}" presName="vertThree" presStyleCnt="0"/>
      <dgm:spPr/>
    </dgm:pt>
    <dgm:pt modelId="{0B9ED12D-E1C0-EA44-BF7B-2316464B7BFC}" type="pres">
      <dgm:prSet presAssocID="{5CF4E4CE-8092-3E4A-BABE-AB2A63951227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A0E41F-3C3B-1047-8A6F-16141D421C72}" type="pres">
      <dgm:prSet presAssocID="{5CF4E4CE-8092-3E4A-BABE-AB2A63951227}" presName="horzThree" presStyleCnt="0"/>
      <dgm:spPr/>
    </dgm:pt>
    <dgm:pt modelId="{97AC1275-342B-F643-BDB4-89CA78B290A7}" type="pres">
      <dgm:prSet presAssocID="{57D6EA26-FB3F-294C-8A5C-54C9A75B802D}" presName="sibSpaceThree" presStyleCnt="0"/>
      <dgm:spPr/>
    </dgm:pt>
    <dgm:pt modelId="{0C4A387E-6ED2-1B44-ACF5-2A7E9F28357F}" type="pres">
      <dgm:prSet presAssocID="{6A2877B4-0DE8-DF44-B6BE-FA13E58C107B}" presName="vertThree" presStyleCnt="0"/>
      <dgm:spPr/>
    </dgm:pt>
    <dgm:pt modelId="{C67EAA11-67A9-AA4A-8F25-4CF9B741A087}" type="pres">
      <dgm:prSet presAssocID="{6A2877B4-0DE8-DF44-B6BE-FA13E58C107B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60459A-4E0E-D940-859B-EAA3077ED38B}" type="pres">
      <dgm:prSet presAssocID="{6A2877B4-0DE8-DF44-B6BE-FA13E58C107B}" presName="horzThree" presStyleCnt="0"/>
      <dgm:spPr/>
    </dgm:pt>
  </dgm:ptLst>
  <dgm:cxnLst>
    <dgm:cxn modelId="{CA31DB8D-F61D-3141-AE7F-4F6F63B42C67}" srcId="{BAA6D13B-4F4F-4942-A24B-77415C4CF556}" destId="{5CF4E4CE-8092-3E4A-BABE-AB2A63951227}" srcOrd="0" destOrd="0" parTransId="{97160EE5-63F2-A649-B927-EEF06E460843}" sibTransId="{57D6EA26-FB3F-294C-8A5C-54C9A75B802D}"/>
    <dgm:cxn modelId="{A4B87089-EFAD-DF43-AF30-5ACCC5923F11}" type="presOf" srcId="{AF2415E7-EE0D-494A-870D-318666127040}" destId="{AD46B1E3-0587-6345-A61F-F496C2F24B6D}" srcOrd="0" destOrd="0" presId="urn:microsoft.com/office/officeart/2005/8/layout/hierarchy4"/>
    <dgm:cxn modelId="{CF7A9E2C-56D3-9F49-BC1D-60177042DA51}" srcId="{AF2415E7-EE0D-494A-870D-318666127040}" destId="{BAA6D13B-4F4F-4942-A24B-77415C4CF556}" srcOrd="0" destOrd="0" parTransId="{361A949A-BA1C-5243-8235-EBD1D123E369}" sibTransId="{5CC583A2-629E-294B-A078-5B397EEE32E4}"/>
    <dgm:cxn modelId="{BCF83DDF-84B6-974F-8CF3-43873F841D6B}" type="presOf" srcId="{6A2877B4-0DE8-DF44-B6BE-FA13E58C107B}" destId="{C67EAA11-67A9-AA4A-8F25-4CF9B741A087}" srcOrd="0" destOrd="0" presId="urn:microsoft.com/office/officeart/2005/8/layout/hierarchy4"/>
    <dgm:cxn modelId="{90DB65DE-178D-E941-8124-3D47471BF1F3}" srcId="{BAA6D13B-4F4F-4942-A24B-77415C4CF556}" destId="{6A2877B4-0DE8-DF44-B6BE-FA13E58C107B}" srcOrd="1" destOrd="0" parTransId="{707CD614-FC93-DE41-B4AF-28FFD17EFA8B}" sibTransId="{ADC1BDC1-55E9-0842-9EB5-579C98199F0E}"/>
    <dgm:cxn modelId="{FE25EC4B-629C-814E-AB10-92FEA14D3BA5}" srcId="{D13FCA58-81DD-1C44-AF0A-D9822252006C}" destId="{AF2415E7-EE0D-494A-870D-318666127040}" srcOrd="0" destOrd="0" parTransId="{05BB7BCF-A3A3-0847-A552-DB0F706158C8}" sibTransId="{AC96BB0C-4B61-0C45-B6C7-4578280C39D9}"/>
    <dgm:cxn modelId="{1436C2E1-EFA6-444E-802B-399E2DC30CF5}" type="presOf" srcId="{5CF4E4CE-8092-3E4A-BABE-AB2A63951227}" destId="{0B9ED12D-E1C0-EA44-BF7B-2316464B7BFC}" srcOrd="0" destOrd="0" presId="urn:microsoft.com/office/officeart/2005/8/layout/hierarchy4"/>
    <dgm:cxn modelId="{33E6F390-6FA4-1A47-825D-B01E822ABDDB}" type="presOf" srcId="{BAA6D13B-4F4F-4942-A24B-77415C4CF556}" destId="{92FE6CF1-07D5-AC47-9546-64A74C1EE3BB}" srcOrd="0" destOrd="0" presId="urn:microsoft.com/office/officeart/2005/8/layout/hierarchy4"/>
    <dgm:cxn modelId="{85A54D8F-9DF7-7B46-9602-F115C63786E2}" type="presOf" srcId="{D13FCA58-81DD-1C44-AF0A-D9822252006C}" destId="{30C317DE-5AC2-DA46-B662-D907F6CF4209}" srcOrd="0" destOrd="0" presId="urn:microsoft.com/office/officeart/2005/8/layout/hierarchy4"/>
    <dgm:cxn modelId="{79738D15-51CA-7A49-8799-7FBBBE61BB13}" type="presParOf" srcId="{30C317DE-5AC2-DA46-B662-D907F6CF4209}" destId="{3CA439B0-8454-9D4B-840F-F557F2B02017}" srcOrd="0" destOrd="0" presId="urn:microsoft.com/office/officeart/2005/8/layout/hierarchy4"/>
    <dgm:cxn modelId="{0B1A992F-7B03-AC49-9239-F09E54052395}" type="presParOf" srcId="{3CA439B0-8454-9D4B-840F-F557F2B02017}" destId="{AD46B1E3-0587-6345-A61F-F496C2F24B6D}" srcOrd="0" destOrd="0" presId="urn:microsoft.com/office/officeart/2005/8/layout/hierarchy4"/>
    <dgm:cxn modelId="{70838135-CFFB-344C-8523-45D4E22655C3}" type="presParOf" srcId="{3CA439B0-8454-9D4B-840F-F557F2B02017}" destId="{C62D0FC1-9D2E-B849-A530-AD71F2928D31}" srcOrd="1" destOrd="0" presId="urn:microsoft.com/office/officeart/2005/8/layout/hierarchy4"/>
    <dgm:cxn modelId="{0C90BAD8-0E52-0046-B787-F5FF7F88AA6A}" type="presParOf" srcId="{3CA439B0-8454-9D4B-840F-F557F2B02017}" destId="{2F8873B8-9177-094B-9A5A-2391D823EDB3}" srcOrd="2" destOrd="0" presId="urn:microsoft.com/office/officeart/2005/8/layout/hierarchy4"/>
    <dgm:cxn modelId="{0026DB1E-6F17-C04E-95D9-43DFD362C18E}" type="presParOf" srcId="{2F8873B8-9177-094B-9A5A-2391D823EDB3}" destId="{D1471A05-FDB0-5944-B1FC-4E09CBF4B3ED}" srcOrd="0" destOrd="0" presId="urn:microsoft.com/office/officeart/2005/8/layout/hierarchy4"/>
    <dgm:cxn modelId="{31E6EDF0-E4EC-5041-B644-B22E4BB79108}" type="presParOf" srcId="{D1471A05-FDB0-5944-B1FC-4E09CBF4B3ED}" destId="{92FE6CF1-07D5-AC47-9546-64A74C1EE3BB}" srcOrd="0" destOrd="0" presId="urn:microsoft.com/office/officeart/2005/8/layout/hierarchy4"/>
    <dgm:cxn modelId="{3265518A-E6E0-7D44-B717-1A26C5F6E94B}" type="presParOf" srcId="{D1471A05-FDB0-5944-B1FC-4E09CBF4B3ED}" destId="{2266798B-698D-4B4E-A573-8C23FD53AD99}" srcOrd="1" destOrd="0" presId="urn:microsoft.com/office/officeart/2005/8/layout/hierarchy4"/>
    <dgm:cxn modelId="{BF8B7F6F-C659-2F4F-8205-219DFDA57A6E}" type="presParOf" srcId="{D1471A05-FDB0-5944-B1FC-4E09CBF4B3ED}" destId="{7D1C46CA-D332-5D4C-B23D-2B49789791A3}" srcOrd="2" destOrd="0" presId="urn:microsoft.com/office/officeart/2005/8/layout/hierarchy4"/>
    <dgm:cxn modelId="{F4F68F92-EC4C-9F4C-8061-A1063E78A33A}" type="presParOf" srcId="{7D1C46CA-D332-5D4C-B23D-2B49789791A3}" destId="{227FC628-8633-9C4B-96B1-F189452803E2}" srcOrd="0" destOrd="0" presId="urn:microsoft.com/office/officeart/2005/8/layout/hierarchy4"/>
    <dgm:cxn modelId="{2089F941-A5A4-C640-ADE6-A1D91C8673B3}" type="presParOf" srcId="{227FC628-8633-9C4B-96B1-F189452803E2}" destId="{0B9ED12D-E1C0-EA44-BF7B-2316464B7BFC}" srcOrd="0" destOrd="0" presId="urn:microsoft.com/office/officeart/2005/8/layout/hierarchy4"/>
    <dgm:cxn modelId="{3196E0A8-4075-7F4D-A65F-A656B41EDDB1}" type="presParOf" srcId="{227FC628-8633-9C4B-96B1-F189452803E2}" destId="{84A0E41F-3C3B-1047-8A6F-16141D421C72}" srcOrd="1" destOrd="0" presId="urn:microsoft.com/office/officeart/2005/8/layout/hierarchy4"/>
    <dgm:cxn modelId="{8D8C4A35-F5C4-3142-9913-5A967BA2B614}" type="presParOf" srcId="{7D1C46CA-D332-5D4C-B23D-2B49789791A3}" destId="{97AC1275-342B-F643-BDB4-89CA78B290A7}" srcOrd="1" destOrd="0" presId="urn:microsoft.com/office/officeart/2005/8/layout/hierarchy4"/>
    <dgm:cxn modelId="{8A739109-BDBC-5249-89D7-BC086C8C4EB6}" type="presParOf" srcId="{7D1C46CA-D332-5D4C-B23D-2B49789791A3}" destId="{0C4A387E-6ED2-1B44-ACF5-2A7E9F28357F}" srcOrd="2" destOrd="0" presId="urn:microsoft.com/office/officeart/2005/8/layout/hierarchy4"/>
    <dgm:cxn modelId="{5110804D-EE82-9B46-8553-26B2A6A3C3F6}" type="presParOf" srcId="{0C4A387E-6ED2-1B44-ACF5-2A7E9F28357F}" destId="{C67EAA11-67A9-AA4A-8F25-4CF9B741A087}" srcOrd="0" destOrd="0" presId="urn:microsoft.com/office/officeart/2005/8/layout/hierarchy4"/>
    <dgm:cxn modelId="{4868FB9E-6AFA-FF4D-9DC2-6635E8D449B2}" type="presParOf" srcId="{0C4A387E-6ED2-1B44-ACF5-2A7E9F28357F}" destId="{9260459A-4E0E-D940-859B-EAA3077ED38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F06D17-D327-F34D-820B-BE3EB60F71DF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8A8C8B96-59B4-134E-B1A4-7B01B7BF8C71}">
      <dgm:prSet phldrT="[Text]"/>
      <dgm:spPr/>
      <dgm:t>
        <a:bodyPr/>
        <a:lstStyle/>
        <a:p>
          <a:r>
            <a:rPr lang="en-US" dirty="0" smtClean="0"/>
            <a:t>EAD 2002</a:t>
          </a:r>
          <a:endParaRPr lang="en-US" dirty="0"/>
        </a:p>
      </dgm:t>
    </dgm:pt>
    <dgm:pt modelId="{CC4629D3-927B-8640-B217-4807A4784AA9}" type="parTrans" cxnId="{D5144E69-7233-484D-8C8C-D05A638966C8}">
      <dgm:prSet/>
      <dgm:spPr/>
      <dgm:t>
        <a:bodyPr/>
        <a:lstStyle/>
        <a:p>
          <a:endParaRPr lang="en-US"/>
        </a:p>
      </dgm:t>
    </dgm:pt>
    <dgm:pt modelId="{5ECE3E61-8C2E-F042-BDE9-53AA4AB80B94}" type="sibTrans" cxnId="{D5144E69-7233-484D-8C8C-D05A638966C8}">
      <dgm:prSet/>
      <dgm:spPr/>
      <dgm:t>
        <a:bodyPr/>
        <a:lstStyle/>
        <a:p>
          <a:endParaRPr lang="en-US"/>
        </a:p>
      </dgm:t>
    </dgm:pt>
    <dgm:pt modelId="{17D251C3-5F79-3D40-A7AA-9555C8CB758A}" type="pres">
      <dgm:prSet presAssocID="{82F06D17-D327-F34D-820B-BE3EB60F71DF}" presName="compositeShape" presStyleCnt="0">
        <dgm:presLayoutVars>
          <dgm:chMax val="7"/>
          <dgm:dir/>
          <dgm:resizeHandles val="exact"/>
        </dgm:presLayoutVars>
      </dgm:prSet>
      <dgm:spPr/>
    </dgm:pt>
    <dgm:pt modelId="{DDE9F3DE-9FB8-904D-92A2-75BA775ECAB5}" type="pres">
      <dgm:prSet presAssocID="{8A8C8B96-59B4-134E-B1A4-7B01B7BF8C71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DB105F61-F463-1348-9A02-AC996DE0912B}" type="presOf" srcId="{82F06D17-D327-F34D-820B-BE3EB60F71DF}" destId="{17D251C3-5F79-3D40-A7AA-9555C8CB758A}" srcOrd="0" destOrd="0" presId="urn:microsoft.com/office/officeart/2005/8/layout/venn1"/>
    <dgm:cxn modelId="{E81B3393-80B9-4045-BEE8-28FD71E4587D}" type="presOf" srcId="{8A8C8B96-59B4-134E-B1A4-7B01B7BF8C71}" destId="{DDE9F3DE-9FB8-904D-92A2-75BA775ECAB5}" srcOrd="0" destOrd="0" presId="urn:microsoft.com/office/officeart/2005/8/layout/venn1"/>
    <dgm:cxn modelId="{D5144E69-7233-484D-8C8C-D05A638966C8}" srcId="{82F06D17-D327-F34D-820B-BE3EB60F71DF}" destId="{8A8C8B96-59B4-134E-B1A4-7B01B7BF8C71}" srcOrd="0" destOrd="0" parTransId="{CC4629D3-927B-8640-B217-4807A4784AA9}" sibTransId="{5ECE3E61-8C2E-F042-BDE9-53AA4AB80B94}"/>
    <dgm:cxn modelId="{859764C3-2545-BF47-90BA-416A145CAC58}" type="presParOf" srcId="{17D251C3-5F79-3D40-A7AA-9555C8CB758A}" destId="{DDE9F3DE-9FB8-904D-92A2-75BA775ECAB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F06D17-D327-F34D-820B-BE3EB60F71DF}" type="doc">
      <dgm:prSet loTypeId="urn:microsoft.com/office/officeart/2005/8/layout/venn1" loCatId="" qsTypeId="urn:microsoft.com/office/officeart/2005/8/quickstyle/simple2" qsCatId="simple" csTypeId="urn:microsoft.com/office/officeart/2005/8/colors/accent1_2" csCatId="accent1" phldr="1"/>
      <dgm:spPr/>
    </dgm:pt>
    <dgm:pt modelId="{8A8C8B96-59B4-134E-B1A4-7B01B7BF8C71}">
      <dgm:prSet phldrT="[Text]"/>
      <dgm:spPr/>
      <dgm:t>
        <a:bodyPr/>
        <a:lstStyle/>
        <a:p>
          <a:r>
            <a:rPr lang="en-US" dirty="0" smtClean="0"/>
            <a:t>EAD 2002</a:t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/>
          </a:r>
          <a:br>
            <a:rPr lang="en-US" dirty="0" smtClean="0"/>
          </a:br>
          <a:endParaRPr lang="en-US" dirty="0"/>
        </a:p>
      </dgm:t>
    </dgm:pt>
    <dgm:pt modelId="{CC4629D3-927B-8640-B217-4807A4784AA9}" type="parTrans" cxnId="{D5144E69-7233-484D-8C8C-D05A638966C8}">
      <dgm:prSet/>
      <dgm:spPr/>
      <dgm:t>
        <a:bodyPr/>
        <a:lstStyle/>
        <a:p>
          <a:endParaRPr lang="en-US"/>
        </a:p>
      </dgm:t>
    </dgm:pt>
    <dgm:pt modelId="{5ECE3E61-8C2E-F042-BDE9-53AA4AB80B94}" type="sibTrans" cxnId="{D5144E69-7233-484D-8C8C-D05A638966C8}">
      <dgm:prSet/>
      <dgm:spPr/>
      <dgm:t>
        <a:bodyPr/>
        <a:lstStyle/>
        <a:p>
          <a:endParaRPr lang="en-US"/>
        </a:p>
      </dgm:t>
    </dgm:pt>
    <dgm:pt modelId="{CC462F6B-9CF7-A340-AD5C-8457047078EF}">
      <dgm:prSet/>
      <dgm:spPr/>
      <dgm:t>
        <a:bodyPr/>
        <a:lstStyle/>
        <a:p>
          <a:r>
            <a:rPr lang="en-US" dirty="0" smtClean="0"/>
            <a:t>EAD v. 3</a:t>
          </a:r>
          <a:endParaRPr lang="en-US" dirty="0"/>
        </a:p>
      </dgm:t>
    </dgm:pt>
    <dgm:pt modelId="{3F967854-AF56-7F45-AB68-6AA7B61B7E86}" type="parTrans" cxnId="{0B95CC0C-7334-424D-B264-D8B622E1B23D}">
      <dgm:prSet/>
      <dgm:spPr/>
      <dgm:t>
        <a:bodyPr/>
        <a:lstStyle/>
        <a:p>
          <a:endParaRPr lang="en-US"/>
        </a:p>
      </dgm:t>
    </dgm:pt>
    <dgm:pt modelId="{F4B69DFA-6F8D-1348-B0EF-3897602F70F8}" type="sibTrans" cxnId="{0B95CC0C-7334-424D-B264-D8B622E1B23D}">
      <dgm:prSet/>
      <dgm:spPr/>
      <dgm:t>
        <a:bodyPr/>
        <a:lstStyle/>
        <a:p>
          <a:endParaRPr lang="en-US"/>
        </a:p>
      </dgm:t>
    </dgm:pt>
    <dgm:pt modelId="{17D251C3-5F79-3D40-A7AA-9555C8CB758A}" type="pres">
      <dgm:prSet presAssocID="{82F06D17-D327-F34D-820B-BE3EB60F71DF}" presName="compositeShape" presStyleCnt="0">
        <dgm:presLayoutVars>
          <dgm:chMax val="7"/>
          <dgm:dir/>
          <dgm:resizeHandles val="exact"/>
        </dgm:presLayoutVars>
      </dgm:prSet>
      <dgm:spPr/>
    </dgm:pt>
    <dgm:pt modelId="{324FB263-0C31-584F-B01D-4DE6AD1A5D76}" type="pres">
      <dgm:prSet presAssocID="{8A8C8B96-59B4-134E-B1A4-7B01B7BF8C71}" presName="circ1" presStyleLbl="vennNode1" presStyleIdx="0" presStyleCnt="2" custScaleX="117490" custScaleY="117479" custLinFactNeighborX="14926" custLinFactNeighborY="-1492"/>
      <dgm:spPr/>
      <dgm:t>
        <a:bodyPr/>
        <a:lstStyle/>
        <a:p>
          <a:endParaRPr lang="en-US"/>
        </a:p>
      </dgm:t>
    </dgm:pt>
    <dgm:pt modelId="{C1EDCB0E-29AF-6E4E-BCAF-517B54813EAC}" type="pres">
      <dgm:prSet presAssocID="{8A8C8B96-59B4-134E-B1A4-7B01B7BF8C7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9E045-BB07-7045-B6C4-ACBAA90E72EE}" type="pres">
      <dgm:prSet presAssocID="{CC462F6B-9CF7-A340-AD5C-8457047078EF}" presName="circ2" presStyleLbl="vennNode1" presStyleIdx="1" presStyleCnt="2" custScaleX="116204" custScaleY="113640" custLinFactNeighborX="-43390" custLinFactNeighborY="6184"/>
      <dgm:spPr/>
      <dgm:t>
        <a:bodyPr/>
        <a:lstStyle/>
        <a:p>
          <a:endParaRPr lang="en-US"/>
        </a:p>
      </dgm:t>
    </dgm:pt>
    <dgm:pt modelId="{EA3DABBC-B10B-5946-8C1F-34F0E9092F41}" type="pres">
      <dgm:prSet presAssocID="{CC462F6B-9CF7-A340-AD5C-8457047078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5787DD-176C-F345-98C0-22F097731FBA}" type="presOf" srcId="{CC462F6B-9CF7-A340-AD5C-8457047078EF}" destId="{1669E045-BB07-7045-B6C4-ACBAA90E72EE}" srcOrd="0" destOrd="0" presId="urn:microsoft.com/office/officeart/2005/8/layout/venn1"/>
    <dgm:cxn modelId="{B2D57AB5-D747-C04D-828F-3C424BE1F1A4}" type="presOf" srcId="{82F06D17-D327-F34D-820B-BE3EB60F71DF}" destId="{17D251C3-5F79-3D40-A7AA-9555C8CB758A}" srcOrd="0" destOrd="0" presId="urn:microsoft.com/office/officeart/2005/8/layout/venn1"/>
    <dgm:cxn modelId="{0B95CC0C-7334-424D-B264-D8B622E1B23D}" srcId="{82F06D17-D327-F34D-820B-BE3EB60F71DF}" destId="{CC462F6B-9CF7-A340-AD5C-8457047078EF}" srcOrd="1" destOrd="0" parTransId="{3F967854-AF56-7F45-AB68-6AA7B61B7E86}" sibTransId="{F4B69DFA-6F8D-1348-B0EF-3897602F70F8}"/>
    <dgm:cxn modelId="{D5144E69-7233-484D-8C8C-D05A638966C8}" srcId="{82F06D17-D327-F34D-820B-BE3EB60F71DF}" destId="{8A8C8B96-59B4-134E-B1A4-7B01B7BF8C71}" srcOrd="0" destOrd="0" parTransId="{CC4629D3-927B-8640-B217-4807A4784AA9}" sibTransId="{5ECE3E61-8C2E-F042-BDE9-53AA4AB80B94}"/>
    <dgm:cxn modelId="{6342A55E-A6EE-B24F-81D0-4FC26E6BD121}" type="presOf" srcId="{CC462F6B-9CF7-A340-AD5C-8457047078EF}" destId="{EA3DABBC-B10B-5946-8C1F-34F0E9092F41}" srcOrd="1" destOrd="0" presId="urn:microsoft.com/office/officeart/2005/8/layout/venn1"/>
    <dgm:cxn modelId="{4F5F59D3-B949-A047-9D10-D525CECD5F85}" type="presOf" srcId="{8A8C8B96-59B4-134E-B1A4-7B01B7BF8C71}" destId="{324FB263-0C31-584F-B01D-4DE6AD1A5D76}" srcOrd="0" destOrd="0" presId="urn:microsoft.com/office/officeart/2005/8/layout/venn1"/>
    <dgm:cxn modelId="{C781A6A4-D277-584E-AFDE-D24D4D5FBA0C}" type="presOf" srcId="{8A8C8B96-59B4-134E-B1A4-7B01B7BF8C71}" destId="{C1EDCB0E-29AF-6E4E-BCAF-517B54813EAC}" srcOrd="1" destOrd="0" presId="urn:microsoft.com/office/officeart/2005/8/layout/venn1"/>
    <dgm:cxn modelId="{51FDB3C3-1471-034E-A79B-9D80C12FCB39}" type="presParOf" srcId="{17D251C3-5F79-3D40-A7AA-9555C8CB758A}" destId="{324FB263-0C31-584F-B01D-4DE6AD1A5D76}" srcOrd="0" destOrd="0" presId="urn:microsoft.com/office/officeart/2005/8/layout/venn1"/>
    <dgm:cxn modelId="{66DAA8BE-66FB-584E-A3DF-4093ACE0EC84}" type="presParOf" srcId="{17D251C3-5F79-3D40-A7AA-9555C8CB758A}" destId="{C1EDCB0E-29AF-6E4E-BCAF-517B54813EAC}" srcOrd="1" destOrd="0" presId="urn:microsoft.com/office/officeart/2005/8/layout/venn1"/>
    <dgm:cxn modelId="{194B8B11-7FC2-9D4D-ADBF-8C80C1EB6321}" type="presParOf" srcId="{17D251C3-5F79-3D40-A7AA-9555C8CB758A}" destId="{1669E045-BB07-7045-B6C4-ACBAA90E72EE}" srcOrd="2" destOrd="0" presId="urn:microsoft.com/office/officeart/2005/8/layout/venn1"/>
    <dgm:cxn modelId="{5F8DA0BD-DD30-3244-805E-2D163F3F20E5}" type="presParOf" srcId="{17D251C3-5F79-3D40-A7AA-9555C8CB758A}" destId="{EA3DABBC-B10B-5946-8C1F-34F0E9092F4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F06D17-D327-F34D-820B-BE3EB60F71DF}" type="doc">
      <dgm:prSet loTypeId="urn:microsoft.com/office/officeart/2005/8/layout/venn2" loCatId="" qsTypeId="urn:microsoft.com/office/officeart/2005/8/quickstyle/simple2" qsCatId="simple" csTypeId="urn:microsoft.com/office/officeart/2005/8/colors/accent1_2" csCatId="accent1" phldr="1"/>
      <dgm:spPr/>
    </dgm:pt>
    <dgm:pt modelId="{CC462F6B-9CF7-A340-AD5C-8457047078EF}">
      <dgm:prSet/>
      <dgm:spPr/>
      <dgm:t>
        <a:bodyPr/>
        <a:lstStyle/>
        <a:p>
          <a:r>
            <a:rPr lang="en-US" dirty="0" smtClean="0"/>
            <a:t>EAD v. 3</a:t>
          </a:r>
          <a:endParaRPr lang="en-US" dirty="0"/>
        </a:p>
      </dgm:t>
    </dgm:pt>
    <dgm:pt modelId="{3F967854-AF56-7F45-AB68-6AA7B61B7E86}" type="parTrans" cxnId="{0B95CC0C-7334-424D-B264-D8B622E1B23D}">
      <dgm:prSet/>
      <dgm:spPr/>
      <dgm:t>
        <a:bodyPr/>
        <a:lstStyle/>
        <a:p>
          <a:endParaRPr lang="en-US"/>
        </a:p>
      </dgm:t>
    </dgm:pt>
    <dgm:pt modelId="{F4B69DFA-6F8D-1348-B0EF-3897602F70F8}" type="sibTrans" cxnId="{0B95CC0C-7334-424D-B264-D8B622E1B23D}">
      <dgm:prSet/>
      <dgm:spPr/>
      <dgm:t>
        <a:bodyPr/>
        <a:lstStyle/>
        <a:p>
          <a:endParaRPr lang="en-US"/>
        </a:p>
      </dgm:t>
    </dgm:pt>
    <dgm:pt modelId="{8A578B5E-77FC-3546-B2BA-155C5D0E316D}">
      <dgm:prSet/>
      <dgm:spPr/>
      <dgm:t>
        <a:bodyPr/>
        <a:lstStyle/>
        <a:p>
          <a:r>
            <a:rPr lang="en-US" dirty="0" smtClean="0"/>
            <a:t>EAD v. 3</a:t>
          </a:r>
          <a:br>
            <a:rPr lang="en-US" dirty="0" smtClean="0"/>
          </a:br>
          <a:r>
            <a:rPr lang="en-US" dirty="0" smtClean="0"/>
            <a:t>Profiles</a:t>
          </a:r>
          <a:endParaRPr lang="en-US" dirty="0"/>
        </a:p>
      </dgm:t>
    </dgm:pt>
    <dgm:pt modelId="{268C2B50-4552-1144-AFD3-F51F9C78959C}" type="parTrans" cxnId="{536CF9B8-D47D-2D4B-A087-E2ABAA288C5F}">
      <dgm:prSet/>
      <dgm:spPr/>
      <dgm:t>
        <a:bodyPr/>
        <a:lstStyle/>
        <a:p>
          <a:endParaRPr lang="en-US"/>
        </a:p>
      </dgm:t>
    </dgm:pt>
    <dgm:pt modelId="{E22436C7-503F-6748-8CE4-D22B167661C3}" type="sibTrans" cxnId="{536CF9B8-D47D-2D4B-A087-E2ABAA288C5F}">
      <dgm:prSet/>
      <dgm:spPr/>
      <dgm:t>
        <a:bodyPr/>
        <a:lstStyle/>
        <a:p>
          <a:endParaRPr lang="en-US"/>
        </a:p>
      </dgm:t>
    </dgm:pt>
    <dgm:pt modelId="{E56B1465-4314-FC44-81A9-3AA5D0B5B5F4}" type="pres">
      <dgm:prSet presAssocID="{82F06D17-D327-F34D-820B-BE3EB60F71DF}" presName="Name0" presStyleCnt="0">
        <dgm:presLayoutVars>
          <dgm:chMax val="7"/>
          <dgm:resizeHandles val="exact"/>
        </dgm:presLayoutVars>
      </dgm:prSet>
      <dgm:spPr/>
    </dgm:pt>
    <dgm:pt modelId="{BC86DABA-50F2-D44B-8118-2C90429FFA3F}" type="pres">
      <dgm:prSet presAssocID="{82F06D17-D327-F34D-820B-BE3EB60F71DF}" presName="comp1" presStyleCnt="0"/>
      <dgm:spPr/>
    </dgm:pt>
    <dgm:pt modelId="{1F4A20BE-74D2-1C40-B27B-82E8404E136D}" type="pres">
      <dgm:prSet presAssocID="{82F06D17-D327-F34D-820B-BE3EB60F71DF}" presName="circle1" presStyleLbl="node1" presStyleIdx="0" presStyleCnt="2"/>
      <dgm:spPr/>
      <dgm:t>
        <a:bodyPr/>
        <a:lstStyle/>
        <a:p>
          <a:endParaRPr lang="en-US"/>
        </a:p>
      </dgm:t>
    </dgm:pt>
    <dgm:pt modelId="{EEC91D74-D1D9-EE4C-BECB-F9D34FDB7856}" type="pres">
      <dgm:prSet presAssocID="{82F06D17-D327-F34D-820B-BE3EB60F71D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7E589-B273-094D-9B22-94F535066A1D}" type="pres">
      <dgm:prSet presAssocID="{82F06D17-D327-F34D-820B-BE3EB60F71DF}" presName="comp2" presStyleCnt="0"/>
      <dgm:spPr/>
    </dgm:pt>
    <dgm:pt modelId="{80F0EE22-EE10-6A45-B97B-9A0A71563663}" type="pres">
      <dgm:prSet presAssocID="{82F06D17-D327-F34D-820B-BE3EB60F71DF}" presName="circle2" presStyleLbl="node1" presStyleIdx="1" presStyleCnt="2"/>
      <dgm:spPr/>
      <dgm:t>
        <a:bodyPr/>
        <a:lstStyle/>
        <a:p>
          <a:endParaRPr lang="en-US"/>
        </a:p>
      </dgm:t>
    </dgm:pt>
    <dgm:pt modelId="{785CDF19-B619-0448-9369-DC8AB4E43AD2}" type="pres">
      <dgm:prSet presAssocID="{82F06D17-D327-F34D-820B-BE3EB60F71D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867862-7DF8-2349-9A60-ECF8D6C287CE}" type="presOf" srcId="{CC462F6B-9CF7-A340-AD5C-8457047078EF}" destId="{1F4A20BE-74D2-1C40-B27B-82E8404E136D}" srcOrd="0" destOrd="0" presId="urn:microsoft.com/office/officeart/2005/8/layout/venn2"/>
    <dgm:cxn modelId="{536CF9B8-D47D-2D4B-A087-E2ABAA288C5F}" srcId="{82F06D17-D327-F34D-820B-BE3EB60F71DF}" destId="{8A578B5E-77FC-3546-B2BA-155C5D0E316D}" srcOrd="1" destOrd="0" parTransId="{268C2B50-4552-1144-AFD3-F51F9C78959C}" sibTransId="{E22436C7-503F-6748-8CE4-D22B167661C3}"/>
    <dgm:cxn modelId="{0B95CC0C-7334-424D-B264-D8B622E1B23D}" srcId="{82F06D17-D327-F34D-820B-BE3EB60F71DF}" destId="{CC462F6B-9CF7-A340-AD5C-8457047078EF}" srcOrd="0" destOrd="0" parTransId="{3F967854-AF56-7F45-AB68-6AA7B61B7E86}" sibTransId="{F4B69DFA-6F8D-1348-B0EF-3897602F70F8}"/>
    <dgm:cxn modelId="{CC35F647-364F-384C-A3AE-7D8B6553E281}" type="presOf" srcId="{CC462F6B-9CF7-A340-AD5C-8457047078EF}" destId="{EEC91D74-D1D9-EE4C-BECB-F9D34FDB7856}" srcOrd="1" destOrd="0" presId="urn:microsoft.com/office/officeart/2005/8/layout/venn2"/>
    <dgm:cxn modelId="{B5D0726B-DF34-3547-8CFA-C59B8EDAD091}" type="presOf" srcId="{82F06D17-D327-F34D-820B-BE3EB60F71DF}" destId="{E56B1465-4314-FC44-81A9-3AA5D0B5B5F4}" srcOrd="0" destOrd="0" presId="urn:microsoft.com/office/officeart/2005/8/layout/venn2"/>
    <dgm:cxn modelId="{6068F562-612A-6E4B-83F9-6849C10B3FC7}" type="presOf" srcId="{8A578B5E-77FC-3546-B2BA-155C5D0E316D}" destId="{80F0EE22-EE10-6A45-B97B-9A0A71563663}" srcOrd="0" destOrd="0" presId="urn:microsoft.com/office/officeart/2005/8/layout/venn2"/>
    <dgm:cxn modelId="{AA6D9788-577E-6541-9432-0BFF181F1A00}" type="presOf" srcId="{8A578B5E-77FC-3546-B2BA-155C5D0E316D}" destId="{785CDF19-B619-0448-9369-DC8AB4E43AD2}" srcOrd="1" destOrd="0" presId="urn:microsoft.com/office/officeart/2005/8/layout/venn2"/>
    <dgm:cxn modelId="{18CA05A0-9D43-0646-BDC6-B940CE3BFE76}" type="presParOf" srcId="{E56B1465-4314-FC44-81A9-3AA5D0B5B5F4}" destId="{BC86DABA-50F2-D44B-8118-2C90429FFA3F}" srcOrd="0" destOrd="0" presId="urn:microsoft.com/office/officeart/2005/8/layout/venn2"/>
    <dgm:cxn modelId="{BF7284F2-C953-B241-AFC6-D8FFBBA1D7BE}" type="presParOf" srcId="{BC86DABA-50F2-D44B-8118-2C90429FFA3F}" destId="{1F4A20BE-74D2-1C40-B27B-82E8404E136D}" srcOrd="0" destOrd="0" presId="urn:microsoft.com/office/officeart/2005/8/layout/venn2"/>
    <dgm:cxn modelId="{59E11DBD-74A8-234F-8C70-45B42603D392}" type="presParOf" srcId="{BC86DABA-50F2-D44B-8118-2C90429FFA3F}" destId="{EEC91D74-D1D9-EE4C-BECB-F9D34FDB7856}" srcOrd="1" destOrd="0" presId="urn:microsoft.com/office/officeart/2005/8/layout/venn2"/>
    <dgm:cxn modelId="{C8B84EAD-9079-7942-A3DE-26F63F79C611}" type="presParOf" srcId="{E56B1465-4314-FC44-81A9-3AA5D0B5B5F4}" destId="{6C67E589-B273-094D-9B22-94F535066A1D}" srcOrd="1" destOrd="0" presId="urn:microsoft.com/office/officeart/2005/8/layout/venn2"/>
    <dgm:cxn modelId="{957ADFA0-1B0B-F449-A602-2DAA8160EFE4}" type="presParOf" srcId="{6C67E589-B273-094D-9B22-94F535066A1D}" destId="{80F0EE22-EE10-6A45-B97B-9A0A71563663}" srcOrd="0" destOrd="0" presId="urn:microsoft.com/office/officeart/2005/8/layout/venn2"/>
    <dgm:cxn modelId="{532788A3-B308-3646-AFAA-DB1F34CEC9E3}" type="presParOf" srcId="{6C67E589-B273-094D-9B22-94F535066A1D}" destId="{785CDF19-B619-0448-9369-DC8AB4E43AD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F06D17-D327-F34D-820B-BE3EB60F71DF}" type="doc">
      <dgm:prSet loTypeId="urn:microsoft.com/office/officeart/2005/8/layout/venn2" loCatId="" qsTypeId="urn:microsoft.com/office/officeart/2005/8/quickstyle/simple2" qsCatId="simple" csTypeId="urn:microsoft.com/office/officeart/2005/8/colors/accent1_2" csCatId="accent1" phldr="1"/>
      <dgm:spPr/>
    </dgm:pt>
    <dgm:pt modelId="{CC462F6B-9CF7-A340-AD5C-8457047078EF}">
      <dgm:prSet/>
      <dgm:spPr/>
      <dgm:t>
        <a:bodyPr/>
        <a:lstStyle/>
        <a:p>
          <a:r>
            <a:rPr lang="en-US" dirty="0" smtClean="0"/>
            <a:t>EAD v. 3</a:t>
          </a:r>
          <a:endParaRPr lang="en-US" dirty="0"/>
        </a:p>
      </dgm:t>
    </dgm:pt>
    <dgm:pt modelId="{3F967854-AF56-7F45-AB68-6AA7B61B7E86}" type="parTrans" cxnId="{0B95CC0C-7334-424D-B264-D8B622E1B23D}">
      <dgm:prSet/>
      <dgm:spPr/>
      <dgm:t>
        <a:bodyPr/>
        <a:lstStyle/>
        <a:p>
          <a:endParaRPr lang="en-US"/>
        </a:p>
      </dgm:t>
    </dgm:pt>
    <dgm:pt modelId="{F4B69DFA-6F8D-1348-B0EF-3897602F70F8}" type="sibTrans" cxnId="{0B95CC0C-7334-424D-B264-D8B622E1B23D}">
      <dgm:prSet/>
      <dgm:spPr/>
      <dgm:t>
        <a:bodyPr/>
        <a:lstStyle/>
        <a:p>
          <a:endParaRPr lang="en-US"/>
        </a:p>
      </dgm:t>
    </dgm:pt>
    <dgm:pt modelId="{8A578B5E-77FC-3546-B2BA-155C5D0E316D}">
      <dgm:prSet/>
      <dgm:spPr/>
      <dgm:t>
        <a:bodyPr/>
        <a:lstStyle/>
        <a:p>
          <a:r>
            <a:rPr lang="en-US" dirty="0" smtClean="0"/>
            <a:t>EAD v. 3:</a:t>
          </a:r>
          <a:br>
            <a:rPr lang="en-US" dirty="0" smtClean="0"/>
          </a:br>
          <a:r>
            <a:rPr lang="en-US" dirty="0" smtClean="0"/>
            <a:t>Data-Friendly</a:t>
          </a:r>
          <a:endParaRPr lang="en-US" dirty="0"/>
        </a:p>
      </dgm:t>
    </dgm:pt>
    <dgm:pt modelId="{268C2B50-4552-1144-AFD3-F51F9C78959C}" type="parTrans" cxnId="{536CF9B8-D47D-2D4B-A087-E2ABAA288C5F}">
      <dgm:prSet/>
      <dgm:spPr/>
      <dgm:t>
        <a:bodyPr/>
        <a:lstStyle/>
        <a:p>
          <a:endParaRPr lang="en-US"/>
        </a:p>
      </dgm:t>
    </dgm:pt>
    <dgm:pt modelId="{E22436C7-503F-6748-8CE4-D22B167661C3}" type="sibTrans" cxnId="{536CF9B8-D47D-2D4B-A087-E2ABAA288C5F}">
      <dgm:prSet/>
      <dgm:spPr/>
      <dgm:t>
        <a:bodyPr/>
        <a:lstStyle/>
        <a:p>
          <a:endParaRPr lang="en-US"/>
        </a:p>
      </dgm:t>
    </dgm:pt>
    <dgm:pt modelId="{E56B1465-4314-FC44-81A9-3AA5D0B5B5F4}" type="pres">
      <dgm:prSet presAssocID="{82F06D17-D327-F34D-820B-BE3EB60F71DF}" presName="Name0" presStyleCnt="0">
        <dgm:presLayoutVars>
          <dgm:chMax val="7"/>
          <dgm:resizeHandles val="exact"/>
        </dgm:presLayoutVars>
      </dgm:prSet>
      <dgm:spPr/>
    </dgm:pt>
    <dgm:pt modelId="{BC86DABA-50F2-D44B-8118-2C90429FFA3F}" type="pres">
      <dgm:prSet presAssocID="{82F06D17-D327-F34D-820B-BE3EB60F71DF}" presName="comp1" presStyleCnt="0"/>
      <dgm:spPr/>
    </dgm:pt>
    <dgm:pt modelId="{1F4A20BE-74D2-1C40-B27B-82E8404E136D}" type="pres">
      <dgm:prSet presAssocID="{82F06D17-D327-F34D-820B-BE3EB60F71DF}" presName="circle1" presStyleLbl="node1" presStyleIdx="0" presStyleCnt="2"/>
      <dgm:spPr/>
      <dgm:t>
        <a:bodyPr/>
        <a:lstStyle/>
        <a:p>
          <a:endParaRPr lang="en-US"/>
        </a:p>
      </dgm:t>
    </dgm:pt>
    <dgm:pt modelId="{EEC91D74-D1D9-EE4C-BECB-F9D34FDB7856}" type="pres">
      <dgm:prSet presAssocID="{82F06D17-D327-F34D-820B-BE3EB60F71D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7E589-B273-094D-9B22-94F535066A1D}" type="pres">
      <dgm:prSet presAssocID="{82F06D17-D327-F34D-820B-BE3EB60F71DF}" presName="comp2" presStyleCnt="0"/>
      <dgm:spPr/>
    </dgm:pt>
    <dgm:pt modelId="{80F0EE22-EE10-6A45-B97B-9A0A71563663}" type="pres">
      <dgm:prSet presAssocID="{82F06D17-D327-F34D-820B-BE3EB60F71DF}" presName="circle2" presStyleLbl="node1" presStyleIdx="1" presStyleCnt="2"/>
      <dgm:spPr/>
      <dgm:t>
        <a:bodyPr/>
        <a:lstStyle/>
        <a:p>
          <a:endParaRPr lang="en-US"/>
        </a:p>
      </dgm:t>
    </dgm:pt>
    <dgm:pt modelId="{785CDF19-B619-0448-9369-DC8AB4E43AD2}" type="pres">
      <dgm:prSet presAssocID="{82F06D17-D327-F34D-820B-BE3EB60F71D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6CF9B8-D47D-2D4B-A087-E2ABAA288C5F}" srcId="{82F06D17-D327-F34D-820B-BE3EB60F71DF}" destId="{8A578B5E-77FC-3546-B2BA-155C5D0E316D}" srcOrd="1" destOrd="0" parTransId="{268C2B50-4552-1144-AFD3-F51F9C78959C}" sibTransId="{E22436C7-503F-6748-8CE4-D22B167661C3}"/>
    <dgm:cxn modelId="{B76B2D98-11C7-DF4B-93AB-E7A816F3D422}" type="presOf" srcId="{82F06D17-D327-F34D-820B-BE3EB60F71DF}" destId="{E56B1465-4314-FC44-81A9-3AA5D0B5B5F4}" srcOrd="0" destOrd="0" presId="urn:microsoft.com/office/officeart/2005/8/layout/venn2"/>
    <dgm:cxn modelId="{230EAE46-C9B0-454B-BD07-43BCFB32ECFF}" type="presOf" srcId="{CC462F6B-9CF7-A340-AD5C-8457047078EF}" destId="{EEC91D74-D1D9-EE4C-BECB-F9D34FDB7856}" srcOrd="1" destOrd="0" presId="urn:microsoft.com/office/officeart/2005/8/layout/venn2"/>
    <dgm:cxn modelId="{0B95CC0C-7334-424D-B264-D8B622E1B23D}" srcId="{82F06D17-D327-F34D-820B-BE3EB60F71DF}" destId="{CC462F6B-9CF7-A340-AD5C-8457047078EF}" srcOrd="0" destOrd="0" parTransId="{3F967854-AF56-7F45-AB68-6AA7B61B7E86}" sibTransId="{F4B69DFA-6F8D-1348-B0EF-3897602F70F8}"/>
    <dgm:cxn modelId="{3A7FBE41-A93E-D441-B25D-7DEF0070CB2E}" type="presOf" srcId="{CC462F6B-9CF7-A340-AD5C-8457047078EF}" destId="{1F4A20BE-74D2-1C40-B27B-82E8404E136D}" srcOrd="0" destOrd="0" presId="urn:microsoft.com/office/officeart/2005/8/layout/venn2"/>
    <dgm:cxn modelId="{1A77672F-99E0-CB41-B47C-8ECAFF17E83E}" type="presOf" srcId="{8A578B5E-77FC-3546-B2BA-155C5D0E316D}" destId="{80F0EE22-EE10-6A45-B97B-9A0A71563663}" srcOrd="0" destOrd="0" presId="urn:microsoft.com/office/officeart/2005/8/layout/venn2"/>
    <dgm:cxn modelId="{C56871BC-55CB-444C-A245-B3B4F27B2E27}" type="presOf" srcId="{8A578B5E-77FC-3546-B2BA-155C5D0E316D}" destId="{785CDF19-B619-0448-9369-DC8AB4E43AD2}" srcOrd="1" destOrd="0" presId="urn:microsoft.com/office/officeart/2005/8/layout/venn2"/>
    <dgm:cxn modelId="{A2605B69-BA9A-F741-BDDA-72253989065B}" type="presParOf" srcId="{E56B1465-4314-FC44-81A9-3AA5D0B5B5F4}" destId="{BC86DABA-50F2-D44B-8118-2C90429FFA3F}" srcOrd="0" destOrd="0" presId="urn:microsoft.com/office/officeart/2005/8/layout/venn2"/>
    <dgm:cxn modelId="{7EC9C356-AD7D-4E41-8A49-FC925D361D0C}" type="presParOf" srcId="{BC86DABA-50F2-D44B-8118-2C90429FFA3F}" destId="{1F4A20BE-74D2-1C40-B27B-82E8404E136D}" srcOrd="0" destOrd="0" presId="urn:microsoft.com/office/officeart/2005/8/layout/venn2"/>
    <dgm:cxn modelId="{9701DF0B-5A8E-C04E-A68B-11D40DB89D9E}" type="presParOf" srcId="{BC86DABA-50F2-D44B-8118-2C90429FFA3F}" destId="{EEC91D74-D1D9-EE4C-BECB-F9D34FDB7856}" srcOrd="1" destOrd="0" presId="urn:microsoft.com/office/officeart/2005/8/layout/venn2"/>
    <dgm:cxn modelId="{97F9CF5E-C347-944C-BB29-A9569B60A4A8}" type="presParOf" srcId="{E56B1465-4314-FC44-81A9-3AA5D0B5B5F4}" destId="{6C67E589-B273-094D-9B22-94F535066A1D}" srcOrd="1" destOrd="0" presId="urn:microsoft.com/office/officeart/2005/8/layout/venn2"/>
    <dgm:cxn modelId="{D0C46EF3-0DCF-FE46-9452-30673032106E}" type="presParOf" srcId="{6C67E589-B273-094D-9B22-94F535066A1D}" destId="{80F0EE22-EE10-6A45-B97B-9A0A71563663}" srcOrd="0" destOrd="0" presId="urn:microsoft.com/office/officeart/2005/8/layout/venn2"/>
    <dgm:cxn modelId="{449D3262-813A-8E49-AC0F-2C17AC5AF063}" type="presParOf" srcId="{6C67E589-B273-094D-9B22-94F535066A1D}" destId="{785CDF19-B619-0448-9369-DC8AB4E43AD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7EEFC6-E439-1F47-B4DC-1231582F1CD5}">
      <dsp:nvSpPr>
        <dsp:cNvPr id="0" name=""/>
        <dsp:cNvSpPr/>
      </dsp:nvSpPr>
      <dsp:spPr>
        <a:xfrm>
          <a:off x="3060951" y="3684685"/>
          <a:ext cx="2627334" cy="26273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EAD 1.0</a:t>
          </a:r>
          <a:endParaRPr lang="en-US" sz="6100" kern="1200" dirty="0"/>
        </a:p>
      </dsp:txBody>
      <dsp:txXfrm>
        <a:off x="3060951" y="3684685"/>
        <a:ext cx="2627334" cy="2627334"/>
      </dsp:txXfrm>
    </dsp:sp>
    <dsp:sp modelId="{96D4C5B7-BD75-F841-BFCD-D69798C98131}">
      <dsp:nvSpPr>
        <dsp:cNvPr id="0" name=""/>
        <dsp:cNvSpPr/>
      </dsp:nvSpPr>
      <dsp:spPr>
        <a:xfrm rot="16200000">
          <a:off x="4095180" y="2726614"/>
          <a:ext cx="558875" cy="8932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 rot="16200000">
        <a:off x="4095180" y="2726614"/>
        <a:ext cx="558875" cy="893293"/>
      </dsp:txXfrm>
    </dsp:sp>
    <dsp:sp modelId="{E7D4F5BF-747C-C140-ABA9-DFD6E6B6A270}">
      <dsp:nvSpPr>
        <dsp:cNvPr id="0" name=""/>
        <dsp:cNvSpPr/>
      </dsp:nvSpPr>
      <dsp:spPr>
        <a:xfrm>
          <a:off x="3060951" y="2869"/>
          <a:ext cx="2627334" cy="26273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EAD 2002 [DTD]</a:t>
          </a:r>
          <a:endParaRPr lang="en-US" sz="4100" kern="1200" dirty="0"/>
        </a:p>
      </dsp:txBody>
      <dsp:txXfrm>
        <a:off x="3060951" y="2869"/>
        <a:ext cx="2627334" cy="262733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A20BE-74D2-1C40-B27B-82E8404E136D}">
      <dsp:nvSpPr>
        <dsp:cNvPr id="0" name=""/>
        <dsp:cNvSpPr/>
      </dsp:nvSpPr>
      <dsp:spPr>
        <a:xfrm>
          <a:off x="1188424" y="0"/>
          <a:ext cx="6278072" cy="62780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EAD v. 3</a:t>
          </a:r>
          <a:endParaRPr lang="en-US" sz="3700" kern="1200" dirty="0"/>
        </a:p>
      </dsp:txBody>
      <dsp:txXfrm>
        <a:off x="2679466" y="470855"/>
        <a:ext cx="3295987" cy="1067272"/>
      </dsp:txXfrm>
    </dsp:sp>
    <dsp:sp modelId="{80F0EE22-EE10-6A45-B97B-9A0A71563663}">
      <dsp:nvSpPr>
        <dsp:cNvPr id="0" name=""/>
        <dsp:cNvSpPr/>
      </dsp:nvSpPr>
      <dsp:spPr>
        <a:xfrm>
          <a:off x="1973183" y="1569517"/>
          <a:ext cx="4708554" cy="4708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EAD v. 3:</a:t>
          </a:r>
          <a:br>
            <a:rPr lang="en-US" sz="3700" kern="1200" dirty="0" smtClean="0"/>
          </a:br>
          <a:r>
            <a:rPr lang="en-US" sz="3700" kern="1200" dirty="0" smtClean="0"/>
            <a:t>Local Best Practices</a:t>
          </a:r>
          <a:endParaRPr lang="en-US" sz="3700" kern="1200" dirty="0"/>
        </a:p>
      </dsp:txBody>
      <dsp:txXfrm>
        <a:off x="2662734" y="2746656"/>
        <a:ext cx="3329450" cy="235427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8C69C0-FD45-BA4C-8485-C5DFFA2EC7D5}">
      <dsp:nvSpPr>
        <dsp:cNvPr id="0" name=""/>
        <dsp:cNvSpPr/>
      </dsp:nvSpPr>
      <dsp:spPr>
        <a:xfrm>
          <a:off x="2422973" y="917"/>
          <a:ext cx="3952368" cy="1976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EAD v.3</a:t>
          </a:r>
          <a:endParaRPr lang="en-US" sz="6500" kern="1200" dirty="0"/>
        </a:p>
      </dsp:txBody>
      <dsp:txXfrm>
        <a:off x="2422973" y="917"/>
        <a:ext cx="3952368" cy="1976184"/>
      </dsp:txXfrm>
    </dsp:sp>
    <dsp:sp modelId="{08BF33C8-FDA7-3F49-8474-1F388F383AE1}">
      <dsp:nvSpPr>
        <dsp:cNvPr id="0" name=""/>
        <dsp:cNvSpPr/>
      </dsp:nvSpPr>
      <dsp:spPr>
        <a:xfrm rot="5400000">
          <a:off x="3371290" y="2916102"/>
          <a:ext cx="2055733" cy="69166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5400000">
        <a:off x="3371290" y="2916102"/>
        <a:ext cx="2055733" cy="691664"/>
      </dsp:txXfrm>
    </dsp:sp>
    <dsp:sp modelId="{98B6B458-7741-1845-B86C-6C1F2758ABCA}">
      <dsp:nvSpPr>
        <dsp:cNvPr id="0" name=""/>
        <dsp:cNvSpPr/>
      </dsp:nvSpPr>
      <dsp:spPr>
        <a:xfrm>
          <a:off x="2422973" y="4546767"/>
          <a:ext cx="3952368" cy="19761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EAC-CPF</a:t>
          </a:r>
          <a:endParaRPr lang="en-US" sz="6500" kern="1200" dirty="0"/>
        </a:p>
      </dsp:txBody>
      <dsp:txXfrm>
        <a:off x="2422973" y="4546767"/>
        <a:ext cx="3952368" cy="1976184"/>
      </dsp:txXfrm>
    </dsp:sp>
    <dsp:sp modelId="{07D5A67B-4857-4044-A2D7-DB2550184543}">
      <dsp:nvSpPr>
        <dsp:cNvPr id="0" name=""/>
        <dsp:cNvSpPr/>
      </dsp:nvSpPr>
      <dsp:spPr>
        <a:xfrm rot="16200000">
          <a:off x="3371290" y="2916102"/>
          <a:ext cx="2055733" cy="69166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6200000">
        <a:off x="3371290" y="2916102"/>
        <a:ext cx="2055733" cy="69166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031A5-F304-F348-A949-13E4F76C9081}">
      <dsp:nvSpPr>
        <dsp:cNvPr id="0" name=""/>
        <dsp:cNvSpPr/>
      </dsp:nvSpPr>
      <dsp:spPr>
        <a:xfrm>
          <a:off x="1162823" y="0"/>
          <a:ext cx="6400971" cy="6400971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EAC-CPF</a:t>
          </a:r>
          <a:endParaRPr lang="en-US" sz="3800" kern="1200" dirty="0"/>
        </a:p>
      </dsp:txBody>
      <dsp:txXfrm>
        <a:off x="2683054" y="480072"/>
        <a:ext cx="3360509" cy="1088165"/>
      </dsp:txXfrm>
    </dsp:sp>
    <dsp:sp modelId="{289A49F9-8E47-8444-8FA0-1E71501F80B0}">
      <dsp:nvSpPr>
        <dsp:cNvPr id="0" name=""/>
        <dsp:cNvSpPr/>
      </dsp:nvSpPr>
      <dsp:spPr>
        <a:xfrm>
          <a:off x="4015040" y="2890702"/>
          <a:ext cx="2745008" cy="27524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EAD</a:t>
          </a:r>
          <a:endParaRPr lang="en-US" sz="3800" kern="1200" dirty="0"/>
        </a:p>
      </dsp:txBody>
      <dsp:txXfrm>
        <a:off x="4417037" y="3578802"/>
        <a:ext cx="1941014" cy="13762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031A5-F304-F348-A949-13E4F76C9081}">
      <dsp:nvSpPr>
        <dsp:cNvPr id="0" name=""/>
        <dsp:cNvSpPr/>
      </dsp:nvSpPr>
      <dsp:spPr>
        <a:xfrm>
          <a:off x="1162823" y="0"/>
          <a:ext cx="6400971" cy="6400971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EAD v.3</a:t>
          </a:r>
          <a:endParaRPr lang="en-US" sz="3300" kern="1200" dirty="0"/>
        </a:p>
      </dsp:txBody>
      <dsp:txXfrm>
        <a:off x="2683054" y="480072"/>
        <a:ext cx="3360509" cy="1088165"/>
      </dsp:txXfrm>
    </dsp:sp>
    <dsp:sp modelId="{289A49F9-8E47-8444-8FA0-1E71501F80B0}">
      <dsp:nvSpPr>
        <dsp:cNvPr id="0" name=""/>
        <dsp:cNvSpPr/>
      </dsp:nvSpPr>
      <dsp:spPr>
        <a:xfrm>
          <a:off x="4015040" y="2890702"/>
          <a:ext cx="2745008" cy="2752401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EAC-CPF</a:t>
          </a:r>
          <a:endParaRPr lang="en-US" sz="3300" kern="1200" dirty="0"/>
        </a:p>
      </dsp:txBody>
      <dsp:txXfrm>
        <a:off x="4417037" y="3578802"/>
        <a:ext cx="1941014" cy="13762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031A5-F304-F348-A949-13E4F76C9081}">
      <dsp:nvSpPr>
        <dsp:cNvPr id="0" name=""/>
        <dsp:cNvSpPr/>
      </dsp:nvSpPr>
      <dsp:spPr>
        <a:xfrm>
          <a:off x="1162823" y="0"/>
          <a:ext cx="6400971" cy="6400971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EAD v.3</a:t>
          </a:r>
          <a:endParaRPr lang="en-US" sz="3300" kern="1200" dirty="0"/>
        </a:p>
      </dsp:txBody>
      <dsp:txXfrm>
        <a:off x="2683054" y="480072"/>
        <a:ext cx="3360509" cy="1088165"/>
      </dsp:txXfrm>
    </dsp:sp>
    <dsp:sp modelId="{289A49F9-8E47-8444-8FA0-1E71501F80B0}">
      <dsp:nvSpPr>
        <dsp:cNvPr id="0" name=""/>
        <dsp:cNvSpPr/>
      </dsp:nvSpPr>
      <dsp:spPr>
        <a:xfrm>
          <a:off x="4015040" y="2890702"/>
          <a:ext cx="2745008" cy="2752401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EAC-CPF</a:t>
          </a:r>
          <a:endParaRPr lang="en-US" sz="3300" kern="1200" dirty="0"/>
        </a:p>
      </dsp:txBody>
      <dsp:txXfrm>
        <a:off x="4417037" y="3578802"/>
        <a:ext cx="1941014" cy="13762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C031A5-F304-F348-A949-13E4F76C9081}">
      <dsp:nvSpPr>
        <dsp:cNvPr id="0" name=""/>
        <dsp:cNvSpPr/>
      </dsp:nvSpPr>
      <dsp:spPr>
        <a:xfrm>
          <a:off x="1162823" y="0"/>
          <a:ext cx="6400971" cy="6400971"/>
        </a:xfrm>
        <a:prstGeom prst="ellipse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EAD v.3</a:t>
          </a:r>
          <a:endParaRPr lang="en-US" sz="3800" kern="1200" dirty="0"/>
        </a:p>
      </dsp:txBody>
      <dsp:txXfrm>
        <a:off x="2683054" y="480072"/>
        <a:ext cx="3360509" cy="1088165"/>
      </dsp:txXfrm>
    </dsp:sp>
    <dsp:sp modelId="{289A49F9-8E47-8444-8FA0-1E71501F80B0}">
      <dsp:nvSpPr>
        <dsp:cNvPr id="0" name=""/>
        <dsp:cNvSpPr/>
      </dsp:nvSpPr>
      <dsp:spPr>
        <a:xfrm>
          <a:off x="4015040" y="2890702"/>
          <a:ext cx="2745008" cy="2752401"/>
        </a:xfrm>
        <a:prstGeom prst="ellipse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MODS</a:t>
          </a:r>
          <a:endParaRPr lang="en-US" sz="3800" kern="1200" dirty="0"/>
        </a:p>
      </dsp:txBody>
      <dsp:txXfrm>
        <a:off x="4417037" y="3578802"/>
        <a:ext cx="1941014" cy="1376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7EEFC6-E439-1F47-B4DC-1231582F1CD5}">
      <dsp:nvSpPr>
        <dsp:cNvPr id="0" name=""/>
        <dsp:cNvSpPr/>
      </dsp:nvSpPr>
      <dsp:spPr>
        <a:xfrm>
          <a:off x="3060951" y="3684685"/>
          <a:ext cx="2627334" cy="26273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EAD 2002 [DTD]</a:t>
          </a:r>
          <a:endParaRPr lang="en-US" sz="4100" kern="1200" dirty="0"/>
        </a:p>
      </dsp:txBody>
      <dsp:txXfrm>
        <a:off x="3060951" y="3684685"/>
        <a:ext cx="2627334" cy="2627334"/>
      </dsp:txXfrm>
    </dsp:sp>
    <dsp:sp modelId="{96D4C5B7-BD75-F841-BFCD-D69798C98131}">
      <dsp:nvSpPr>
        <dsp:cNvPr id="0" name=""/>
        <dsp:cNvSpPr/>
      </dsp:nvSpPr>
      <dsp:spPr>
        <a:xfrm rot="16200000">
          <a:off x="4095180" y="2726614"/>
          <a:ext cx="558875" cy="8932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16200000">
        <a:off x="4095180" y="2726614"/>
        <a:ext cx="558875" cy="893293"/>
      </dsp:txXfrm>
    </dsp:sp>
    <dsp:sp modelId="{E7D4F5BF-747C-C140-ABA9-DFD6E6B6A270}">
      <dsp:nvSpPr>
        <dsp:cNvPr id="0" name=""/>
        <dsp:cNvSpPr/>
      </dsp:nvSpPr>
      <dsp:spPr>
        <a:xfrm>
          <a:off x="3060951" y="2869"/>
          <a:ext cx="2627334" cy="26273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EAD 2002 [Schema]</a:t>
          </a:r>
          <a:endParaRPr lang="en-US" sz="3600" kern="1200" dirty="0"/>
        </a:p>
      </dsp:txBody>
      <dsp:txXfrm>
        <a:off x="3060951" y="2869"/>
        <a:ext cx="2627334" cy="26273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50FA61-A6B7-2A43-8D02-81A465FE69F8}">
      <dsp:nvSpPr>
        <dsp:cNvPr id="0" name=""/>
        <dsp:cNvSpPr/>
      </dsp:nvSpPr>
      <dsp:spPr>
        <a:xfrm>
          <a:off x="2979859" y="2688598"/>
          <a:ext cx="2748546" cy="2748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EAD v.3</a:t>
          </a:r>
          <a:endParaRPr lang="en-US" sz="6500" kern="1200" dirty="0"/>
        </a:p>
      </dsp:txBody>
      <dsp:txXfrm>
        <a:off x="2979859" y="2688598"/>
        <a:ext cx="2748546" cy="2748546"/>
      </dsp:txXfrm>
    </dsp:sp>
    <dsp:sp modelId="{CA65C2DE-9FAB-3345-AC7F-7891424CF767}">
      <dsp:nvSpPr>
        <dsp:cNvPr id="0" name=""/>
        <dsp:cNvSpPr/>
      </dsp:nvSpPr>
      <dsp:spPr>
        <a:xfrm rot="12900000">
          <a:off x="1111594" y="2174949"/>
          <a:ext cx="2211331" cy="7833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6E50C9-6D02-5A4B-94F7-A8591334BD7D}">
      <dsp:nvSpPr>
        <dsp:cNvPr id="0" name=""/>
        <dsp:cNvSpPr/>
      </dsp:nvSpPr>
      <dsp:spPr>
        <a:xfrm>
          <a:off x="5992" y="887985"/>
          <a:ext cx="2611119" cy="2088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EAD 2002 [DTD]</a:t>
          </a:r>
          <a:endParaRPr lang="en-US" sz="4600" kern="1200" dirty="0"/>
        </a:p>
      </dsp:txBody>
      <dsp:txXfrm>
        <a:off x="5992" y="887985"/>
        <a:ext cx="2611119" cy="2088895"/>
      </dsp:txXfrm>
    </dsp:sp>
    <dsp:sp modelId="{EFE315B8-7717-234E-AA8A-02713065F5BC}">
      <dsp:nvSpPr>
        <dsp:cNvPr id="0" name=""/>
        <dsp:cNvSpPr/>
      </dsp:nvSpPr>
      <dsp:spPr>
        <a:xfrm rot="19500000">
          <a:off x="5385340" y="2174949"/>
          <a:ext cx="2211331" cy="7833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4F62C0-E2B2-E14E-9689-CB2AEFCFA8E1}">
      <dsp:nvSpPr>
        <dsp:cNvPr id="0" name=""/>
        <dsp:cNvSpPr/>
      </dsp:nvSpPr>
      <dsp:spPr>
        <a:xfrm>
          <a:off x="6091154" y="887985"/>
          <a:ext cx="2611119" cy="20888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EAD 2002 [Schema]</a:t>
          </a:r>
          <a:endParaRPr lang="en-US" sz="4600" kern="1200" dirty="0"/>
        </a:p>
      </dsp:txBody>
      <dsp:txXfrm>
        <a:off x="6091154" y="887985"/>
        <a:ext cx="2611119" cy="20888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7F4041-67F7-3043-9916-8E25095FEF38}">
      <dsp:nvSpPr>
        <dsp:cNvPr id="0" name=""/>
        <dsp:cNvSpPr/>
      </dsp:nvSpPr>
      <dsp:spPr>
        <a:xfrm>
          <a:off x="985" y="4576"/>
          <a:ext cx="8583385" cy="1952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EAD 2002</a:t>
          </a:r>
          <a:endParaRPr lang="en-US" sz="6500" kern="1200" dirty="0"/>
        </a:p>
      </dsp:txBody>
      <dsp:txXfrm>
        <a:off x="985" y="4576"/>
        <a:ext cx="8583385" cy="1952703"/>
      </dsp:txXfrm>
    </dsp:sp>
    <dsp:sp modelId="{F67EDFE6-2225-F640-88D6-D677E1B24F2A}">
      <dsp:nvSpPr>
        <dsp:cNvPr id="0" name=""/>
        <dsp:cNvSpPr/>
      </dsp:nvSpPr>
      <dsp:spPr>
        <a:xfrm>
          <a:off x="985" y="2109402"/>
          <a:ext cx="2745804" cy="1952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DTD</a:t>
          </a:r>
          <a:endParaRPr lang="en-US" sz="6500" kern="1200" dirty="0"/>
        </a:p>
      </dsp:txBody>
      <dsp:txXfrm>
        <a:off x="985" y="2109402"/>
        <a:ext cx="2745804" cy="1952703"/>
      </dsp:txXfrm>
    </dsp:sp>
    <dsp:sp modelId="{5AB707F8-0A77-5D48-951E-ACB2A9A08E4A}">
      <dsp:nvSpPr>
        <dsp:cNvPr id="0" name=""/>
        <dsp:cNvSpPr/>
      </dsp:nvSpPr>
      <dsp:spPr>
        <a:xfrm>
          <a:off x="2977437" y="2109402"/>
          <a:ext cx="5606933" cy="1952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Schema</a:t>
          </a:r>
        </a:p>
      </dsp:txBody>
      <dsp:txXfrm>
        <a:off x="2977437" y="2109402"/>
        <a:ext cx="5606933" cy="1952703"/>
      </dsp:txXfrm>
    </dsp:sp>
    <dsp:sp modelId="{94BEFE6F-8C61-D847-9893-0DE3507D162E}">
      <dsp:nvSpPr>
        <dsp:cNvPr id="0" name=""/>
        <dsp:cNvSpPr/>
      </dsp:nvSpPr>
      <dsp:spPr>
        <a:xfrm>
          <a:off x="2977437" y="4214227"/>
          <a:ext cx="2745804" cy="1952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W3C</a:t>
          </a:r>
        </a:p>
      </dsp:txBody>
      <dsp:txXfrm>
        <a:off x="2977437" y="4214227"/>
        <a:ext cx="2745804" cy="1952703"/>
      </dsp:txXfrm>
    </dsp:sp>
    <dsp:sp modelId="{E8AEAC5A-3921-8248-A926-9ED5B4FF6E49}">
      <dsp:nvSpPr>
        <dsp:cNvPr id="0" name=""/>
        <dsp:cNvSpPr/>
      </dsp:nvSpPr>
      <dsp:spPr>
        <a:xfrm>
          <a:off x="5838566" y="4214227"/>
          <a:ext cx="2745804" cy="1952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Relax NG</a:t>
          </a:r>
        </a:p>
      </dsp:txBody>
      <dsp:txXfrm>
        <a:off x="5838566" y="4214227"/>
        <a:ext cx="2745804" cy="19527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46B1E3-0587-6345-A61F-F496C2F24B6D}">
      <dsp:nvSpPr>
        <dsp:cNvPr id="0" name=""/>
        <dsp:cNvSpPr/>
      </dsp:nvSpPr>
      <dsp:spPr>
        <a:xfrm>
          <a:off x="4054" y="2913"/>
          <a:ext cx="8659188" cy="2014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EAD v. 3</a:t>
          </a:r>
          <a:endParaRPr lang="en-US" sz="6500" kern="1200" dirty="0"/>
        </a:p>
      </dsp:txBody>
      <dsp:txXfrm>
        <a:off x="4054" y="2913"/>
        <a:ext cx="8659188" cy="2014135"/>
      </dsp:txXfrm>
    </dsp:sp>
    <dsp:sp modelId="{92FE6CF1-07D5-AC47-9546-64A74C1EE3BB}">
      <dsp:nvSpPr>
        <dsp:cNvPr id="0" name=""/>
        <dsp:cNvSpPr/>
      </dsp:nvSpPr>
      <dsp:spPr>
        <a:xfrm>
          <a:off x="4054" y="2170859"/>
          <a:ext cx="8659188" cy="2014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Schema</a:t>
          </a:r>
          <a:endParaRPr lang="en-US" sz="6500" kern="1200" dirty="0"/>
        </a:p>
      </dsp:txBody>
      <dsp:txXfrm>
        <a:off x="4054" y="2170859"/>
        <a:ext cx="8659188" cy="2014135"/>
      </dsp:txXfrm>
    </dsp:sp>
    <dsp:sp modelId="{0B9ED12D-E1C0-EA44-BF7B-2316464B7BFC}">
      <dsp:nvSpPr>
        <dsp:cNvPr id="0" name=""/>
        <dsp:cNvSpPr/>
      </dsp:nvSpPr>
      <dsp:spPr>
        <a:xfrm>
          <a:off x="4054" y="4338806"/>
          <a:ext cx="4240542" cy="2014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W3C</a:t>
          </a:r>
          <a:endParaRPr lang="en-US" sz="6500" kern="1200" dirty="0"/>
        </a:p>
      </dsp:txBody>
      <dsp:txXfrm>
        <a:off x="4054" y="4338806"/>
        <a:ext cx="4240542" cy="2014135"/>
      </dsp:txXfrm>
    </dsp:sp>
    <dsp:sp modelId="{C67EAA11-67A9-AA4A-8F25-4CF9B741A087}">
      <dsp:nvSpPr>
        <dsp:cNvPr id="0" name=""/>
        <dsp:cNvSpPr/>
      </dsp:nvSpPr>
      <dsp:spPr>
        <a:xfrm>
          <a:off x="4422699" y="4338806"/>
          <a:ext cx="4240542" cy="2014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Relax NG</a:t>
          </a:r>
          <a:endParaRPr lang="en-US" sz="6500" kern="1200" dirty="0"/>
        </a:p>
      </dsp:txBody>
      <dsp:txXfrm>
        <a:off x="4422699" y="4338806"/>
        <a:ext cx="4240542" cy="201413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E9F3DE-9FB8-904D-92A2-75BA775ECAB5}">
      <dsp:nvSpPr>
        <dsp:cNvPr id="0" name=""/>
        <dsp:cNvSpPr/>
      </dsp:nvSpPr>
      <dsp:spPr>
        <a:xfrm>
          <a:off x="1188424" y="0"/>
          <a:ext cx="6278072" cy="627807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EAD 2002</a:t>
          </a:r>
          <a:endParaRPr lang="en-US" sz="6500" kern="1200" dirty="0"/>
        </a:p>
      </dsp:txBody>
      <dsp:txXfrm>
        <a:off x="1188424" y="0"/>
        <a:ext cx="6278072" cy="627807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4FB263-0C31-584F-B01D-4DE6AD1A5D76}">
      <dsp:nvSpPr>
        <dsp:cNvPr id="0" name=""/>
        <dsp:cNvSpPr/>
      </dsp:nvSpPr>
      <dsp:spPr>
        <a:xfrm>
          <a:off x="507082" y="245827"/>
          <a:ext cx="5643609" cy="5643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EAD 2002</a:t>
          </a:r>
          <a:br>
            <a:rPr lang="en-US" sz="6400" kern="1200" dirty="0" smtClean="0"/>
          </a:br>
          <a:r>
            <a:rPr lang="en-US" sz="6400" kern="1200" dirty="0" smtClean="0"/>
            <a:t/>
          </a:r>
          <a:br>
            <a:rPr lang="en-US" sz="6400" kern="1200" dirty="0" smtClean="0"/>
          </a:br>
          <a:r>
            <a:rPr lang="en-US" sz="6400" kern="1200" dirty="0" smtClean="0"/>
            <a:t/>
          </a:r>
          <a:br>
            <a:rPr lang="en-US" sz="6400" kern="1200" dirty="0" smtClean="0"/>
          </a:br>
          <a:endParaRPr lang="en-US" sz="6400" kern="1200" dirty="0"/>
        </a:p>
      </dsp:txBody>
      <dsp:txXfrm>
        <a:off x="1295153" y="911268"/>
        <a:ext cx="3253972" cy="4312199"/>
      </dsp:txXfrm>
    </dsp:sp>
    <dsp:sp modelId="{1669E045-BB07-7045-B6C4-ACBAA90E72EE}">
      <dsp:nvSpPr>
        <dsp:cNvPr id="0" name=""/>
        <dsp:cNvSpPr/>
      </dsp:nvSpPr>
      <dsp:spPr>
        <a:xfrm>
          <a:off x="1198738" y="706745"/>
          <a:ext cx="5581836" cy="54586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EAD v. 3</a:t>
          </a:r>
          <a:endParaRPr lang="en-US" sz="6400" kern="1200" dirty="0"/>
        </a:p>
      </dsp:txBody>
      <dsp:txXfrm>
        <a:off x="2782773" y="1350440"/>
        <a:ext cx="3218356" cy="417128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A20BE-74D2-1C40-B27B-82E8404E136D}">
      <dsp:nvSpPr>
        <dsp:cNvPr id="0" name=""/>
        <dsp:cNvSpPr/>
      </dsp:nvSpPr>
      <dsp:spPr>
        <a:xfrm>
          <a:off x="1188424" y="0"/>
          <a:ext cx="6278072" cy="62780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EAD v. 3</a:t>
          </a:r>
          <a:endParaRPr lang="en-US" sz="3700" kern="1200" dirty="0"/>
        </a:p>
      </dsp:txBody>
      <dsp:txXfrm>
        <a:off x="2679466" y="470855"/>
        <a:ext cx="3295987" cy="1067272"/>
      </dsp:txXfrm>
    </dsp:sp>
    <dsp:sp modelId="{80F0EE22-EE10-6A45-B97B-9A0A71563663}">
      <dsp:nvSpPr>
        <dsp:cNvPr id="0" name=""/>
        <dsp:cNvSpPr/>
      </dsp:nvSpPr>
      <dsp:spPr>
        <a:xfrm>
          <a:off x="1973183" y="1569517"/>
          <a:ext cx="4708554" cy="4708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EAD v. 3</a:t>
          </a:r>
          <a:br>
            <a:rPr lang="en-US" sz="3700" kern="1200" dirty="0" smtClean="0"/>
          </a:br>
          <a:r>
            <a:rPr lang="en-US" sz="3700" kern="1200" dirty="0" smtClean="0"/>
            <a:t>Profiles</a:t>
          </a:r>
          <a:endParaRPr lang="en-US" sz="3700" kern="1200" dirty="0"/>
        </a:p>
      </dsp:txBody>
      <dsp:txXfrm>
        <a:off x="2662734" y="2746656"/>
        <a:ext cx="3329450" cy="235427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A20BE-74D2-1C40-B27B-82E8404E136D}">
      <dsp:nvSpPr>
        <dsp:cNvPr id="0" name=""/>
        <dsp:cNvSpPr/>
      </dsp:nvSpPr>
      <dsp:spPr>
        <a:xfrm>
          <a:off x="1188424" y="0"/>
          <a:ext cx="6278072" cy="62780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EAD v. 3</a:t>
          </a:r>
          <a:endParaRPr lang="en-US" sz="3700" kern="1200" dirty="0"/>
        </a:p>
      </dsp:txBody>
      <dsp:txXfrm>
        <a:off x="2679466" y="470855"/>
        <a:ext cx="3295987" cy="1067272"/>
      </dsp:txXfrm>
    </dsp:sp>
    <dsp:sp modelId="{80F0EE22-EE10-6A45-B97B-9A0A71563663}">
      <dsp:nvSpPr>
        <dsp:cNvPr id="0" name=""/>
        <dsp:cNvSpPr/>
      </dsp:nvSpPr>
      <dsp:spPr>
        <a:xfrm>
          <a:off x="1973183" y="1569517"/>
          <a:ext cx="4708554" cy="47085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EAD v. 3:</a:t>
          </a:r>
          <a:br>
            <a:rPr lang="en-US" sz="3700" kern="1200" dirty="0" smtClean="0"/>
          </a:br>
          <a:r>
            <a:rPr lang="en-US" sz="3700" kern="1200" dirty="0" smtClean="0"/>
            <a:t>Data-Friendly</a:t>
          </a:r>
          <a:endParaRPr lang="en-US" sz="3700" kern="1200" dirty="0"/>
        </a:p>
      </dsp:txBody>
      <dsp:txXfrm>
        <a:off x="2662734" y="2746656"/>
        <a:ext cx="3329450" cy="2354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C0765-FD73-1944-A18D-D7E658E9B600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0306-FB6A-0643-A97D-2D5CF61723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48311"/>
            <a:ext cx="7772400" cy="2314591"/>
          </a:xfrm>
        </p:spPr>
        <p:txBody>
          <a:bodyPr>
            <a:noAutofit/>
          </a:bodyPr>
          <a:lstStyle/>
          <a:p>
            <a:r>
              <a:rPr lang="en-US" sz="6000" dirty="0" smtClean="0"/>
              <a:t>EAD Version 3: </a:t>
            </a:r>
            <a:br>
              <a:rPr lang="en-US" sz="6000" dirty="0" smtClean="0"/>
            </a:br>
            <a:r>
              <a:rPr lang="en-US" sz="6000" dirty="0" smtClean="0"/>
              <a:t>Possible Outcomes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8846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996294162"/>
              </p:ext>
            </p:extLst>
          </p:nvPr>
        </p:nvGraphicFramePr>
        <p:xfrm>
          <a:off x="243685" y="260187"/>
          <a:ext cx="8667297" cy="6355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2264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Simplification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9858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&lt;c&gt; vs. &lt;c01&gt; - &lt;c12&gt;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9858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Nip &amp; Tuck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0525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411368154"/>
              </p:ext>
            </p:extLst>
          </p:nvPr>
        </p:nvGraphicFramePr>
        <p:xfrm>
          <a:off x="235578" y="225314"/>
          <a:ext cx="8654920" cy="627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887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880787974"/>
              </p:ext>
            </p:extLst>
          </p:nvPr>
        </p:nvGraphicFramePr>
        <p:xfrm>
          <a:off x="839886" y="215072"/>
          <a:ext cx="8654920" cy="627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989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Enable Profiles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7102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179224034"/>
              </p:ext>
            </p:extLst>
          </p:nvPr>
        </p:nvGraphicFramePr>
        <p:xfrm>
          <a:off x="235578" y="225314"/>
          <a:ext cx="8654920" cy="627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4161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837083404"/>
              </p:ext>
            </p:extLst>
          </p:nvPr>
        </p:nvGraphicFramePr>
        <p:xfrm>
          <a:off x="235578" y="225314"/>
          <a:ext cx="8654920" cy="627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358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790825715"/>
              </p:ext>
            </p:extLst>
          </p:nvPr>
        </p:nvGraphicFramePr>
        <p:xfrm>
          <a:off x="235578" y="225314"/>
          <a:ext cx="8654920" cy="627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398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1674254"/>
            <a:ext cx="799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Migration Path</a:t>
            </a:r>
          </a:p>
          <a:p>
            <a:pPr algn="ctr"/>
            <a:r>
              <a:rPr lang="en-US" sz="6000" dirty="0" smtClean="0"/>
              <a:t>Interoperability</a:t>
            </a:r>
          </a:p>
          <a:p>
            <a:pPr algn="ctr"/>
            <a:r>
              <a:rPr lang="en-US" sz="6000" dirty="0" smtClean="0"/>
              <a:t>Interchange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25483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Play Well with EAC-CPF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3456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04437131"/>
              </p:ext>
            </p:extLst>
          </p:nvPr>
        </p:nvGraphicFramePr>
        <p:xfrm>
          <a:off x="174123" y="184347"/>
          <a:ext cx="8798315" cy="6523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552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347308971"/>
              </p:ext>
            </p:extLst>
          </p:nvPr>
        </p:nvGraphicFramePr>
        <p:xfrm>
          <a:off x="184365" y="174105"/>
          <a:ext cx="8726618" cy="640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939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568451279"/>
              </p:ext>
            </p:extLst>
          </p:nvPr>
        </p:nvGraphicFramePr>
        <p:xfrm>
          <a:off x="184365" y="174105"/>
          <a:ext cx="8726618" cy="640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66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81673"/>
            <a:ext cx="799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Adopt Lessons Learned from EAC-CPF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5148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Reduce Mixed Content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9858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944" y="2279561"/>
            <a:ext cx="79462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&lt;element&gt;</a:t>
            </a:r>
          </a:p>
          <a:p>
            <a:r>
              <a:rPr lang="en-US" sz="4400" dirty="0" smtClean="0"/>
              <a:t>	</a:t>
            </a:r>
            <a:r>
              <a:rPr lang="en-US" sz="4400" dirty="0" smtClean="0">
                <a:solidFill>
                  <a:srgbClr val="FF0000"/>
                </a:solidFill>
              </a:rPr>
              <a:t>text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00B050"/>
                </a:solidFill>
              </a:rPr>
              <a:t>&lt;element&gt;</a:t>
            </a:r>
            <a:r>
              <a:rPr lang="en-US" sz="4400" dirty="0" smtClean="0">
                <a:solidFill>
                  <a:srgbClr val="FFFF00"/>
                </a:solidFill>
              </a:rPr>
              <a:t>text</a:t>
            </a:r>
            <a:r>
              <a:rPr lang="en-US" sz="4400" dirty="0" smtClean="0">
                <a:solidFill>
                  <a:srgbClr val="00B050"/>
                </a:solidFill>
              </a:rPr>
              <a:t>&lt;/element&gt;</a:t>
            </a:r>
            <a:endParaRPr lang="en-US" sz="4400" dirty="0" smtClean="0">
              <a:solidFill>
                <a:srgbClr val="00B050"/>
              </a:solidFill>
            </a:endParaRPr>
          </a:p>
          <a:p>
            <a:r>
              <a:rPr lang="en-US" sz="4400" dirty="0" smtClean="0"/>
              <a:t>&lt;/element&gt;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944" y="1790163"/>
            <a:ext cx="82038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&lt;p&gt;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Includes manuscript of </a:t>
            </a:r>
            <a:r>
              <a:rPr lang="en-US" sz="4000" dirty="0" smtClean="0">
                <a:solidFill>
                  <a:srgbClr val="00B050"/>
                </a:solidFill>
              </a:rPr>
              <a:t>&lt;title&gt;</a:t>
            </a:r>
            <a:r>
              <a:rPr lang="en-US" sz="4000" dirty="0" smtClean="0">
                <a:solidFill>
                  <a:srgbClr val="FFFF00"/>
                </a:solidFill>
              </a:rPr>
              <a:t>Moby Dick</a:t>
            </a:r>
            <a:r>
              <a:rPr lang="en-US" sz="4000" dirty="0" smtClean="0">
                <a:solidFill>
                  <a:srgbClr val="00B050"/>
                </a:solidFill>
              </a:rPr>
              <a:t>&lt;/title&gt;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by </a:t>
            </a:r>
            <a:r>
              <a:rPr lang="en-US" sz="4000" dirty="0" smtClean="0">
                <a:solidFill>
                  <a:srgbClr val="00B050"/>
                </a:solidFill>
              </a:rPr>
              <a:t>&lt;</a:t>
            </a:r>
            <a:r>
              <a:rPr lang="en-US" sz="4000" dirty="0" err="1" smtClean="0">
                <a:solidFill>
                  <a:srgbClr val="00B050"/>
                </a:solidFill>
              </a:rPr>
              <a:t>persname</a:t>
            </a:r>
            <a:r>
              <a:rPr lang="en-US" sz="4000" dirty="0" smtClean="0">
                <a:solidFill>
                  <a:srgbClr val="00B050"/>
                </a:solidFill>
              </a:rPr>
              <a:t>&gt;</a:t>
            </a:r>
            <a:r>
              <a:rPr lang="en-US" sz="4000" dirty="0" smtClean="0">
                <a:solidFill>
                  <a:srgbClr val="FFFF00"/>
                </a:solidFill>
              </a:rPr>
              <a:t>Herman Melville</a:t>
            </a:r>
            <a:r>
              <a:rPr lang="en-US" sz="4000" dirty="0" smtClean="0">
                <a:solidFill>
                  <a:srgbClr val="00B050"/>
                </a:solidFill>
              </a:rPr>
              <a:t>&lt;/</a:t>
            </a:r>
            <a:r>
              <a:rPr lang="en-US" sz="4000" dirty="0" err="1" smtClean="0">
                <a:solidFill>
                  <a:srgbClr val="00B050"/>
                </a:solidFill>
              </a:rPr>
              <a:t>persname</a:t>
            </a:r>
            <a:r>
              <a:rPr lang="en-US" sz="4000" dirty="0" smtClean="0">
                <a:solidFill>
                  <a:srgbClr val="00B050"/>
                </a:solidFill>
              </a:rPr>
              <a:t>&gt;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&lt;/p&gt;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81673"/>
            <a:ext cx="799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Enable Namespace Embedding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5148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508915254"/>
              </p:ext>
            </p:extLst>
          </p:nvPr>
        </p:nvGraphicFramePr>
        <p:xfrm>
          <a:off x="184365" y="174105"/>
          <a:ext cx="8726618" cy="640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61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Provide Migration Path(s)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5483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734833884"/>
              </p:ext>
            </p:extLst>
          </p:nvPr>
        </p:nvGraphicFramePr>
        <p:xfrm>
          <a:off x="184365" y="174105"/>
          <a:ext cx="8726618" cy="640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10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Add Relations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40146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EAC-CPF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cpfRelation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functionRelation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resourceRelation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8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EAD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cpfRelation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functionRelation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resourceRelation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holdingRelation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20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Improve Dates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7134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EAD 2002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1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&lt;date normal=“2011-08-24”&gt;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August 24, 2011</a:t>
            </a:r>
          </a:p>
          <a:p>
            <a:pPr marL="0" indent="0">
              <a:buNone/>
            </a:pPr>
            <a:r>
              <a:rPr lang="en-US" sz="4400" dirty="0" smtClean="0"/>
              <a:t>&lt;/date&gt;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&lt;date normal</a:t>
            </a:r>
            <a:r>
              <a:rPr lang="en-US" sz="4400" dirty="0"/>
              <a:t>=“1936/2011”&gt;</a:t>
            </a:r>
            <a:br>
              <a:rPr lang="en-US" sz="4400" dirty="0"/>
            </a:br>
            <a:r>
              <a:rPr lang="en-US" sz="4400" dirty="0"/>
              <a:t>	1936-</a:t>
            </a:r>
            <a:r>
              <a:rPr lang="en-US" sz="4400" dirty="0" smtClean="0"/>
              <a:t>2011</a:t>
            </a:r>
          </a:p>
          <a:p>
            <a:pPr marL="0" indent="0">
              <a:buNone/>
            </a:pPr>
            <a:r>
              <a:rPr lang="en-US" sz="4400" dirty="0" smtClean="0"/>
              <a:t>&lt;</a:t>
            </a:r>
            <a:r>
              <a:rPr lang="en-US" sz="4400" dirty="0"/>
              <a:t>/date&gt;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0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EAC-CPF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17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&lt;date </a:t>
            </a:r>
            <a:r>
              <a:rPr lang="en-US" sz="4400" dirty="0" err="1" smtClean="0"/>
              <a:t>standardDate</a:t>
            </a:r>
            <a:r>
              <a:rPr lang="en-US" sz="4400" dirty="0" smtClean="0"/>
              <a:t>=“2011-08-24”&gt;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August 24, 2011</a:t>
            </a:r>
          </a:p>
          <a:p>
            <a:pPr marL="0" indent="0">
              <a:buNone/>
            </a:pPr>
            <a:r>
              <a:rPr lang="en-US" sz="4400" dirty="0" smtClean="0"/>
              <a:t>&lt;/date&gt;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&lt;</a:t>
            </a:r>
            <a:r>
              <a:rPr lang="en-US" sz="4400" dirty="0" err="1" smtClean="0"/>
              <a:t>dateRange</a:t>
            </a:r>
            <a:r>
              <a:rPr lang="en-US" sz="4400" dirty="0" smtClean="0"/>
              <a:t>&gt;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	&lt;</a:t>
            </a:r>
            <a:r>
              <a:rPr lang="en-US" sz="4400" dirty="0" err="1" smtClean="0"/>
              <a:t>fromDate</a:t>
            </a:r>
            <a:r>
              <a:rPr lang="en-US" sz="4400" dirty="0" smtClean="0"/>
              <a:t> </a:t>
            </a:r>
            <a:r>
              <a:rPr lang="en-US" sz="4400" dirty="0" err="1" smtClean="0"/>
              <a:t>standardDate</a:t>
            </a:r>
            <a:r>
              <a:rPr lang="en-US" sz="4400" dirty="0" smtClean="0"/>
              <a:t>=“1936”&gt;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1936&lt;/</a:t>
            </a:r>
            <a:r>
              <a:rPr lang="en-US" sz="4400" dirty="0" err="1" smtClean="0"/>
              <a:t>fromDate</a:t>
            </a:r>
            <a:r>
              <a:rPr lang="en-US" sz="4400" dirty="0" smtClean="0"/>
              <a:t>&gt;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&lt;</a:t>
            </a:r>
            <a:r>
              <a:rPr lang="en-US" sz="4400" dirty="0" err="1" smtClean="0"/>
              <a:t>toDate</a:t>
            </a:r>
            <a:r>
              <a:rPr lang="en-US" sz="4400" dirty="0" smtClean="0"/>
              <a:t> </a:t>
            </a:r>
            <a:r>
              <a:rPr lang="en-US" sz="4400" dirty="0" err="1" smtClean="0"/>
              <a:t>standardDate</a:t>
            </a:r>
            <a:r>
              <a:rPr lang="en-US" sz="4400" dirty="0" smtClean="0"/>
              <a:t>=“2011”&gt;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2011&lt;/</a:t>
            </a:r>
            <a:r>
              <a:rPr lang="en-US" sz="4400" dirty="0" err="1" smtClean="0"/>
              <a:t>toDate</a:t>
            </a:r>
            <a:r>
              <a:rPr lang="en-US" sz="4400" dirty="0" smtClean="0"/>
              <a:t>&gt;</a:t>
            </a:r>
          </a:p>
          <a:p>
            <a:pPr marL="0" indent="0">
              <a:buNone/>
            </a:pPr>
            <a:r>
              <a:rPr lang="en-US" sz="4400" dirty="0" smtClean="0"/>
              <a:t>&lt;</a:t>
            </a:r>
            <a:r>
              <a:rPr lang="en-US" sz="4400" dirty="0"/>
              <a:t>/</a:t>
            </a:r>
            <a:r>
              <a:rPr lang="en-US" sz="4400" dirty="0" err="1" smtClean="0"/>
              <a:t>dateRange</a:t>
            </a:r>
            <a:r>
              <a:rPr lang="en-US" sz="4400" dirty="0" smtClean="0"/>
              <a:t>&gt;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45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596188181"/>
              </p:ext>
            </p:extLst>
          </p:nvPr>
        </p:nvGraphicFramePr>
        <p:xfrm>
          <a:off x="182230" y="188496"/>
          <a:ext cx="8749237" cy="6314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159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808785950"/>
              </p:ext>
            </p:extLst>
          </p:nvPr>
        </p:nvGraphicFramePr>
        <p:xfrm>
          <a:off x="182230" y="188496"/>
          <a:ext cx="8749237" cy="6314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582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535849322"/>
              </p:ext>
            </p:extLst>
          </p:nvPr>
        </p:nvGraphicFramePr>
        <p:xfrm>
          <a:off x="243687" y="260187"/>
          <a:ext cx="8708266" cy="6325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523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862884"/>
            <a:ext cx="7999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Preliminary</a:t>
            </a:r>
          </a:p>
          <a:p>
            <a:pPr algn="ctr"/>
            <a:r>
              <a:rPr lang="en-US" sz="6000" dirty="0" smtClean="0"/>
              <a:t>Provisional</a:t>
            </a:r>
          </a:p>
          <a:p>
            <a:pPr algn="ctr"/>
            <a:r>
              <a:rPr lang="en-US" sz="6000" dirty="0" smtClean="0"/>
              <a:t>Contingent</a:t>
            </a:r>
          </a:p>
          <a:p>
            <a:pPr algn="ctr"/>
            <a:r>
              <a:rPr lang="en-US" sz="6000" dirty="0" smtClean="0"/>
              <a:t>Possible</a:t>
            </a:r>
          </a:p>
          <a:p>
            <a:pPr algn="ctr"/>
            <a:r>
              <a:rPr lang="en-US" sz="6000" dirty="0" smtClean="0"/>
              <a:t>Potential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54832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095" y="2068794"/>
            <a:ext cx="799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Schema Only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4017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514692419"/>
              </p:ext>
            </p:extLst>
          </p:nvPr>
        </p:nvGraphicFramePr>
        <p:xfrm>
          <a:off x="253929" y="249946"/>
          <a:ext cx="8585356" cy="6171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388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200</TotalTime>
  <Words>216</Words>
  <Application>Microsoft Office PowerPoint</Application>
  <PresentationFormat>On-screen Show (4:3)</PresentationFormat>
  <Paragraphs>88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Black</vt:lpstr>
      <vt:lpstr>EAD Version 3:  Possible Outcomes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EAC-CPF Relations</vt:lpstr>
      <vt:lpstr>Possible EAD Relations</vt:lpstr>
      <vt:lpstr>Slide 34</vt:lpstr>
      <vt:lpstr>EAD 2002 Dates</vt:lpstr>
      <vt:lpstr>EAC-CPF Dates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EAD Revision:  Likely Changes</dc:title>
  <dc:creator>Michael Rush</dc:creator>
  <cp:lastModifiedBy>Michael Rush</cp:lastModifiedBy>
  <cp:revision>16</cp:revision>
  <dcterms:created xsi:type="dcterms:W3CDTF">2011-08-22T01:18:50Z</dcterms:created>
  <dcterms:modified xsi:type="dcterms:W3CDTF">2011-08-24T21:36:40Z</dcterms:modified>
</cp:coreProperties>
</file>