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29" r:id="rId3"/>
    <p:sldId id="258" r:id="rId4"/>
    <p:sldId id="257" r:id="rId5"/>
    <p:sldId id="314" r:id="rId6"/>
    <p:sldId id="320" r:id="rId7"/>
    <p:sldId id="327" r:id="rId8"/>
    <p:sldId id="326" r:id="rId9"/>
    <p:sldId id="318" r:id="rId10"/>
    <p:sldId id="321" r:id="rId11"/>
    <p:sldId id="288" r:id="rId12"/>
    <p:sldId id="337" r:id="rId13"/>
    <p:sldId id="333" r:id="rId14"/>
    <p:sldId id="334" r:id="rId15"/>
    <p:sldId id="335" r:id="rId16"/>
    <p:sldId id="336" r:id="rId17"/>
    <p:sldId id="332" r:id="rId18"/>
    <p:sldId id="331" r:id="rId19"/>
    <p:sldId id="330" r:id="rId20"/>
    <p:sldId id="322" r:id="rId21"/>
    <p:sldId id="292" r:id="rId22"/>
    <p:sldId id="308" r:id="rId23"/>
    <p:sldId id="323" r:id="rId24"/>
    <p:sldId id="328" r:id="rId25"/>
    <p:sldId id="325" r:id="rId26"/>
    <p:sldId id="339" r:id="rId27"/>
    <p:sldId id="338" r:id="rId28"/>
    <p:sldId id="303" r:id="rId29"/>
    <p:sldId id="324" r:id="rId30"/>
    <p:sldId id="30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96" autoAdjust="0"/>
    <p:restoredTop sz="94684" autoAdjust="0"/>
  </p:normalViewPr>
  <p:slideViewPr>
    <p:cSldViewPr>
      <p:cViewPr varScale="1">
        <p:scale>
          <a:sx n="75" d="100"/>
          <a:sy n="75" d="100"/>
        </p:scale>
        <p:origin x="-39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6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5128BD-BF52-46A8-9F24-3DFCC1016B36}">
      <dgm:prSet phldrT="[Text]"/>
      <dgm:spPr/>
      <dgm:t>
        <a:bodyPr/>
        <a:lstStyle/>
        <a:p>
          <a:r>
            <a:rPr lang="en-US" dirty="0" smtClean="0"/>
            <a:t>Comments</a:t>
          </a:r>
          <a:endParaRPr lang="en-US" dirty="0"/>
        </a:p>
      </dgm:t>
    </dgm:pt>
    <dgm:pt modelId="{B9F349C8-BE55-4641-B48A-ECADF66FBE85}" type="parTrans" cxnId="{A1F6996E-D4E7-48C6-9D72-49067147CE5E}">
      <dgm:prSet/>
      <dgm:spPr/>
      <dgm:t>
        <a:bodyPr/>
        <a:lstStyle/>
        <a:p>
          <a:endParaRPr lang="en-US"/>
        </a:p>
      </dgm:t>
    </dgm:pt>
    <dgm:pt modelId="{D0FCD8A7-9F40-4E29-AE72-098904CCDC67}" type="sibTrans" cxnId="{A1F6996E-D4E7-48C6-9D72-49067147CE5E}">
      <dgm:prSet/>
      <dgm:spPr/>
      <dgm:t>
        <a:bodyPr/>
        <a:lstStyle/>
        <a:p>
          <a:endParaRPr lang="en-US"/>
        </a:p>
      </dgm:t>
    </dgm:pt>
    <dgm:pt modelId="{285E712A-6EFF-4C78-A0E1-38D627B559D3}">
      <dgm:prSet phldrT="[Text]"/>
      <dgm:spPr/>
      <dgm:t>
        <a:bodyPr/>
        <a:lstStyle/>
        <a:p>
          <a:r>
            <a:rPr lang="en-US" dirty="0" smtClean="0"/>
            <a:t>Revision Forum</a:t>
          </a:r>
          <a:endParaRPr lang="en-US" dirty="0"/>
        </a:p>
      </dgm:t>
    </dgm:pt>
    <dgm:pt modelId="{5616168F-EA32-46E8-8D72-F3540E7620A5}" type="parTrans" cxnId="{B3678700-C78C-4C93-931D-94CCD0869EA6}">
      <dgm:prSet/>
      <dgm:spPr/>
      <dgm:t>
        <a:bodyPr/>
        <a:lstStyle/>
        <a:p>
          <a:endParaRPr lang="en-US"/>
        </a:p>
      </dgm:t>
    </dgm:pt>
    <dgm:pt modelId="{24288CEB-FF72-4712-A0F3-5C71F5E3F0BF}" type="sibTrans" cxnId="{B3678700-C78C-4C93-931D-94CCD0869EA6}">
      <dgm:prSet/>
      <dgm:spPr/>
      <dgm:t>
        <a:bodyPr/>
        <a:lstStyle/>
        <a:p>
          <a:endParaRPr lang="en-US"/>
        </a:p>
      </dgm:t>
    </dgm:pt>
    <dgm:pt modelId="{3DB14B55-BF80-4773-8041-009AA28CB187}">
      <dgm:prSet phldrT="[Text]"/>
      <dgm:spPr/>
      <dgm:t>
        <a:bodyPr/>
        <a:lstStyle/>
        <a:p>
          <a:r>
            <a:rPr lang="en-US" dirty="0" smtClean="0"/>
            <a:t>TS-EAD Working Meeting</a:t>
          </a:r>
          <a:endParaRPr lang="en-US" dirty="0"/>
        </a:p>
      </dgm:t>
    </dgm:pt>
    <dgm:pt modelId="{D3B26BF4-0954-4E92-97DE-072649400EF5}" type="parTrans" cxnId="{13E69197-4CA0-4483-8620-88359C643E4C}">
      <dgm:prSet/>
      <dgm:spPr/>
      <dgm:t>
        <a:bodyPr/>
        <a:lstStyle/>
        <a:p>
          <a:endParaRPr lang="en-US"/>
        </a:p>
      </dgm:t>
    </dgm:pt>
    <dgm:pt modelId="{E4746322-A9A3-4E3E-A82E-5BEE291601DC}" type="sibTrans" cxnId="{13E69197-4CA0-4483-8620-88359C643E4C}">
      <dgm:prSet/>
      <dgm:spPr/>
      <dgm:t>
        <a:bodyPr/>
        <a:lstStyle/>
        <a:p>
          <a:endParaRPr lang="en-US"/>
        </a:p>
      </dgm:t>
    </dgm:pt>
    <dgm:pt modelId="{AE255EE4-338C-48B0-A746-A1D04C1295EA}">
      <dgm:prSet phldrT="[Text]"/>
      <dgm:spPr/>
      <dgm:t>
        <a:bodyPr/>
        <a:lstStyle/>
        <a:p>
          <a:r>
            <a:rPr lang="en-US" dirty="0" smtClean="0"/>
            <a:t>October 2010 to February 2011</a:t>
          </a:r>
          <a:endParaRPr lang="en-US" dirty="0"/>
        </a:p>
      </dgm:t>
    </dgm:pt>
    <dgm:pt modelId="{86549E08-EE8A-4805-8898-221A7D3B29FF}" type="parTrans" cxnId="{8D3EA572-57E9-421E-B1B3-FC596BB4114D}">
      <dgm:prSet/>
      <dgm:spPr/>
      <dgm:t>
        <a:bodyPr/>
        <a:lstStyle/>
        <a:p>
          <a:endParaRPr lang="en-US"/>
        </a:p>
      </dgm:t>
    </dgm:pt>
    <dgm:pt modelId="{0633EA8F-3AD7-451A-9033-FE8A3964A615}" type="sibTrans" cxnId="{8D3EA572-57E9-421E-B1B3-FC596BB4114D}">
      <dgm:prSet/>
      <dgm:spPr/>
      <dgm:t>
        <a:bodyPr/>
        <a:lstStyle/>
        <a:p>
          <a:endParaRPr lang="en-US"/>
        </a:p>
      </dgm:t>
    </dgm:pt>
    <dgm:pt modelId="{84DBAFF7-C10E-4288-8F3D-E3B972566B25}">
      <dgm:prSet phldrT="[Text]"/>
      <dgm:spPr/>
      <dgm:t>
        <a:bodyPr/>
        <a:lstStyle/>
        <a:p>
          <a:r>
            <a:rPr lang="en-US" dirty="0" smtClean="0"/>
            <a:t>SAA 2011</a:t>
          </a:r>
          <a:endParaRPr lang="en-US" dirty="0"/>
        </a:p>
      </dgm:t>
    </dgm:pt>
    <dgm:pt modelId="{E4112DB5-F3B2-4F29-B124-39AC5D70B037}" type="parTrans" cxnId="{9522501C-0FA4-4967-BBD7-D5FD8EAC860C}">
      <dgm:prSet/>
      <dgm:spPr/>
      <dgm:t>
        <a:bodyPr/>
        <a:lstStyle/>
        <a:p>
          <a:endParaRPr lang="en-US"/>
        </a:p>
      </dgm:t>
    </dgm:pt>
    <dgm:pt modelId="{A23A7451-5B02-410C-8E8A-52D47F3886C4}" type="sibTrans" cxnId="{9522501C-0FA4-4967-BBD7-D5FD8EAC860C}">
      <dgm:prSet/>
      <dgm:spPr/>
      <dgm:t>
        <a:bodyPr/>
        <a:lstStyle/>
        <a:p>
          <a:endParaRPr lang="en-US"/>
        </a:p>
      </dgm:t>
    </dgm:pt>
    <dgm:pt modelId="{21616CE3-8DC9-4FA6-8103-307350290E5C}">
      <dgm:prSet/>
      <dgm:spPr/>
      <dgm:t>
        <a:bodyPr/>
        <a:lstStyle/>
        <a:p>
          <a:r>
            <a:rPr lang="en-US" dirty="0" smtClean="0"/>
            <a:t>March 2012</a:t>
          </a:r>
          <a:endParaRPr lang="en-US" dirty="0"/>
        </a:p>
      </dgm:t>
    </dgm:pt>
    <dgm:pt modelId="{537471AA-0D93-416B-BA1C-BEBE8F3600B3}" type="parTrans" cxnId="{B484D042-B025-4E02-BDC5-D9CCFA0C14DD}">
      <dgm:prSet/>
      <dgm:spPr/>
      <dgm:t>
        <a:bodyPr/>
        <a:lstStyle/>
        <a:p>
          <a:endParaRPr lang="en-US"/>
        </a:p>
      </dgm:t>
    </dgm:pt>
    <dgm:pt modelId="{0126B8DA-5DC6-47A5-AEF0-4EB50980B5B3}" type="sibTrans" cxnId="{B484D042-B025-4E02-BDC5-D9CCFA0C14DD}">
      <dgm:prSet/>
      <dgm:spPr/>
      <dgm:t>
        <a:bodyPr/>
        <a:lstStyle/>
        <a:p>
          <a:endParaRPr lang="en-US"/>
        </a:p>
      </dgm:t>
    </dgm:pt>
    <dgm:pt modelId="{083B56B8-1419-4486-A584-69C4F5754590}">
      <dgm:prSet/>
      <dgm:spPr/>
      <dgm:t>
        <a:bodyPr/>
        <a:lstStyle/>
        <a:p>
          <a:r>
            <a:rPr lang="en-US" dirty="0" smtClean="0"/>
            <a:t>Schema Dev. Team Meeting</a:t>
          </a:r>
          <a:endParaRPr lang="en-US" dirty="0"/>
        </a:p>
      </dgm:t>
    </dgm:pt>
    <dgm:pt modelId="{D6970FC6-4665-4CDA-9B82-3A63246DDB52}" type="parTrans" cxnId="{85513A7F-35C3-485B-9709-49A300187F1F}">
      <dgm:prSet/>
      <dgm:spPr/>
      <dgm:t>
        <a:bodyPr/>
        <a:lstStyle/>
        <a:p>
          <a:endParaRPr lang="en-US"/>
        </a:p>
      </dgm:t>
    </dgm:pt>
    <dgm:pt modelId="{6E4FF272-F9A6-44A1-B494-DCB23985B950}" type="sibTrans" cxnId="{85513A7F-35C3-485B-9709-49A300187F1F}">
      <dgm:prSet/>
      <dgm:spPr/>
      <dgm:t>
        <a:bodyPr/>
        <a:lstStyle/>
        <a:p>
          <a:endParaRPr lang="en-US"/>
        </a:p>
      </dgm:t>
    </dgm:pt>
    <dgm:pt modelId="{00526BB4-AC82-4353-A713-B41AE88C23F6}">
      <dgm:prSet/>
      <dgm:spPr/>
      <dgm:t>
        <a:bodyPr/>
        <a:lstStyle/>
        <a:p>
          <a:r>
            <a:rPr lang="en-US" dirty="0" smtClean="0"/>
            <a:t>October 2012</a:t>
          </a:r>
          <a:endParaRPr lang="en-US" dirty="0"/>
        </a:p>
      </dgm:t>
    </dgm:pt>
    <dgm:pt modelId="{AFE4EF0F-554E-498C-BCA7-BF52DD50C778}" type="parTrans" cxnId="{2160B71F-DD2D-455F-8C09-066EA93BFBF8}">
      <dgm:prSet/>
      <dgm:spPr/>
      <dgm:t>
        <a:bodyPr/>
        <a:lstStyle/>
        <a:p>
          <a:endParaRPr lang="en-US"/>
        </a:p>
      </dgm:t>
    </dgm:pt>
    <dgm:pt modelId="{E76F79B7-F82F-445E-A0BB-3DC46D919E81}" type="sibTrans" cxnId="{2160B71F-DD2D-455F-8C09-066EA93BFBF8}">
      <dgm:prSet/>
      <dgm:spPr/>
      <dgm:t>
        <a:bodyPr/>
        <a:lstStyle/>
        <a:p>
          <a:endParaRPr lang="en-US"/>
        </a:p>
      </dgm:t>
    </dgm:pt>
    <dgm:pt modelId="{0133F918-61B4-4A87-B89F-F257AAA0E12C}">
      <dgm:prSet/>
      <dgm:spPr/>
      <dgm:t>
        <a:bodyPr/>
        <a:lstStyle/>
        <a:p>
          <a:r>
            <a:rPr lang="en-US" dirty="0" smtClean="0"/>
            <a:t>Tag Library Editorial Team Meeting</a:t>
          </a:r>
          <a:endParaRPr lang="en-US" dirty="0"/>
        </a:p>
      </dgm:t>
    </dgm:pt>
    <dgm:pt modelId="{BB8304B1-107D-4D1C-B9FD-6D4D38DB2436}" type="parTrans" cxnId="{90E5ECA7-0CB3-41C8-87E0-769A2FA5BC97}">
      <dgm:prSet/>
      <dgm:spPr/>
      <dgm:t>
        <a:bodyPr/>
        <a:lstStyle/>
        <a:p>
          <a:endParaRPr lang="en-US"/>
        </a:p>
      </dgm:t>
    </dgm:pt>
    <dgm:pt modelId="{E9765C96-442D-4583-8AFE-2AD6408AF497}" type="sibTrans" cxnId="{90E5ECA7-0CB3-41C8-87E0-769A2FA5BC97}">
      <dgm:prSet/>
      <dgm:spPr/>
      <dgm:t>
        <a:bodyPr/>
        <a:lstStyle/>
        <a:p>
          <a:endParaRPr lang="en-US"/>
        </a:p>
      </dgm:t>
    </dgm:pt>
    <dgm:pt modelId="{96224886-B02C-4715-B3D9-A64168048E69}">
      <dgm:prSet/>
      <dgm:spPr/>
      <dgm:t>
        <a:bodyPr/>
        <a:lstStyle/>
        <a:p>
          <a:r>
            <a:rPr lang="en-US" dirty="0" smtClean="0"/>
            <a:t>February 2013</a:t>
          </a:r>
          <a:endParaRPr lang="en-US" dirty="0"/>
        </a:p>
      </dgm:t>
    </dgm:pt>
    <dgm:pt modelId="{C935EE04-3B35-421C-B90D-6D9BFEA069A7}" type="parTrans" cxnId="{E093C65B-8A62-428C-A0B6-0F2AC8B74438}">
      <dgm:prSet/>
      <dgm:spPr/>
      <dgm:t>
        <a:bodyPr/>
        <a:lstStyle/>
        <a:p>
          <a:endParaRPr lang="en-US"/>
        </a:p>
      </dgm:t>
    </dgm:pt>
    <dgm:pt modelId="{8CF31841-CF12-4428-97BB-07C4C5EDFB6D}" type="sibTrans" cxnId="{E093C65B-8A62-428C-A0B6-0F2AC8B74438}">
      <dgm:prSet/>
      <dgm:spPr/>
      <dgm:t>
        <a:bodyPr/>
        <a:lstStyle/>
        <a:p>
          <a:endParaRPr lang="en-US"/>
        </a:p>
      </dgm:t>
    </dgm:pt>
    <dgm:pt modelId="{5B7461BE-D5BD-443C-9F7D-1F978FAB0616}">
      <dgm:prSet/>
      <dgm:spPr/>
      <dgm:t>
        <a:bodyPr/>
        <a:lstStyle/>
        <a:p>
          <a:r>
            <a:rPr lang="en-US" dirty="0" smtClean="0"/>
            <a:t>Beta Release</a:t>
          </a:r>
          <a:endParaRPr lang="en-US" dirty="0"/>
        </a:p>
      </dgm:t>
    </dgm:pt>
    <dgm:pt modelId="{E8E56056-60A5-474F-9C02-43B8D507E897}" type="parTrans" cxnId="{FB875CE1-04A3-44FE-8233-11D6633B9FD8}">
      <dgm:prSet/>
      <dgm:spPr/>
      <dgm:t>
        <a:bodyPr/>
        <a:lstStyle/>
        <a:p>
          <a:endParaRPr lang="en-US"/>
        </a:p>
      </dgm:t>
    </dgm:pt>
    <dgm:pt modelId="{9EC31F12-424D-457A-8AD5-51334F45178F}" type="sibTrans" cxnId="{FB875CE1-04A3-44FE-8233-11D6633B9FD8}">
      <dgm:prSet/>
      <dgm:spPr/>
      <dgm:t>
        <a:bodyPr/>
        <a:lstStyle/>
        <a:p>
          <a:endParaRPr lang="en-US"/>
        </a:p>
      </dgm:t>
    </dgm:pt>
    <dgm:pt modelId="{FDD60F3E-04F1-4BB7-984A-CC970F03A90F}">
      <dgm:prSet/>
      <dgm:spPr/>
      <dgm:t>
        <a:bodyPr/>
        <a:lstStyle/>
        <a:p>
          <a:r>
            <a:rPr lang="en-US" dirty="0" smtClean="0"/>
            <a:t>Alpha Release</a:t>
          </a:r>
          <a:endParaRPr lang="en-US" dirty="0"/>
        </a:p>
      </dgm:t>
    </dgm:pt>
    <dgm:pt modelId="{0547FC42-CE9C-437B-AB81-A574B809810C}" type="parTrans" cxnId="{312B45B3-C452-4B25-8AC7-D14817FD4182}">
      <dgm:prSet/>
      <dgm:spPr/>
      <dgm:t>
        <a:bodyPr/>
        <a:lstStyle/>
        <a:p>
          <a:endParaRPr lang="en-US"/>
        </a:p>
      </dgm:t>
    </dgm:pt>
    <dgm:pt modelId="{0922CD1C-0A51-40E2-92ED-CF30A34325CB}" type="sibTrans" cxnId="{312B45B3-C452-4B25-8AC7-D14817FD4182}">
      <dgm:prSet/>
      <dgm:spPr/>
      <dgm:t>
        <a:bodyPr/>
        <a:lstStyle/>
        <a:p>
          <a:endParaRPr lang="en-US"/>
        </a:p>
      </dgm:t>
    </dgm:pt>
    <dgm:pt modelId="{0122F8A8-2333-43B7-A259-F853075E23F6}">
      <dgm:prSet/>
      <dgm:spPr/>
      <dgm:t>
        <a:bodyPr/>
        <a:lstStyle/>
        <a:p>
          <a:r>
            <a:rPr lang="en-US" dirty="0" smtClean="0"/>
            <a:t>February 2013</a:t>
          </a:r>
          <a:endParaRPr lang="en-US" dirty="0"/>
        </a:p>
      </dgm:t>
    </dgm:pt>
    <dgm:pt modelId="{0ABDEBEB-ECDC-4CAE-A74C-33311F0FC380}" type="parTrans" cxnId="{EA95EF44-E8E5-4D4E-97B5-C2195CDEBA71}">
      <dgm:prSet/>
      <dgm:spPr/>
      <dgm:t>
        <a:bodyPr/>
        <a:lstStyle/>
        <a:p>
          <a:endParaRPr lang="en-US"/>
        </a:p>
      </dgm:t>
    </dgm:pt>
    <dgm:pt modelId="{1D13B0B7-8EA5-4E64-B907-83F5356D4247}" type="sibTrans" cxnId="{EA95EF44-E8E5-4D4E-97B5-C2195CDEBA71}">
      <dgm:prSet/>
      <dgm:spPr/>
      <dgm:t>
        <a:bodyPr/>
        <a:lstStyle/>
        <a:p>
          <a:endParaRPr lang="en-US"/>
        </a:p>
      </dgm:t>
    </dgm:pt>
    <dgm:pt modelId="{7BB9D2CB-3282-4463-800D-98CF02192CE5}">
      <dgm:prSet/>
      <dgm:spPr/>
      <dgm:t>
        <a:bodyPr/>
        <a:lstStyle/>
        <a:p>
          <a:r>
            <a:rPr lang="en-US" dirty="0" smtClean="0"/>
            <a:t>August 2013</a:t>
          </a:r>
          <a:endParaRPr lang="en-US" dirty="0"/>
        </a:p>
      </dgm:t>
    </dgm:pt>
    <dgm:pt modelId="{38DCCC46-7699-4EDD-83DF-9DD2252E21E2}" type="parTrans" cxnId="{1DE0019A-38CF-42D1-8BEB-3DF8AA75713A}">
      <dgm:prSet/>
      <dgm:spPr/>
      <dgm:t>
        <a:bodyPr/>
        <a:lstStyle/>
        <a:p>
          <a:endParaRPr lang="en-US"/>
        </a:p>
      </dgm:t>
    </dgm:pt>
    <dgm:pt modelId="{BE271F6D-F890-4D23-8314-4BFA51FF7D4B}" type="sibTrans" cxnId="{1DE0019A-38CF-42D1-8BEB-3DF8AA75713A}">
      <dgm:prSet/>
      <dgm:spPr/>
      <dgm:t>
        <a:bodyPr/>
        <a:lstStyle/>
        <a:p>
          <a:endParaRPr lang="en-US"/>
        </a:p>
      </dgm:t>
    </dgm:pt>
    <dgm:pt modelId="{013161F6-E4A1-4A2E-864E-B29537AC77BC}">
      <dgm:prSet/>
      <dgm:spPr/>
      <dgm:t>
        <a:bodyPr/>
        <a:lstStyle/>
        <a:p>
          <a:r>
            <a:rPr lang="en-US" dirty="0" smtClean="0"/>
            <a:t>Gamma Release</a:t>
          </a:r>
          <a:endParaRPr lang="en-US" dirty="0"/>
        </a:p>
      </dgm:t>
    </dgm:pt>
    <dgm:pt modelId="{C965840D-B4D9-4C79-ADDC-97B4F1929B62}" type="parTrans" cxnId="{C2FC6A52-C390-434F-9AA4-A20528AC151E}">
      <dgm:prSet/>
      <dgm:spPr/>
      <dgm:t>
        <a:bodyPr/>
        <a:lstStyle/>
        <a:p>
          <a:endParaRPr lang="en-US"/>
        </a:p>
      </dgm:t>
    </dgm:pt>
    <dgm:pt modelId="{4CEFFED8-8028-4245-A9E6-36925138C7EB}" type="sibTrans" cxnId="{C2FC6A52-C390-434F-9AA4-A20528AC151E}">
      <dgm:prSet/>
      <dgm:spPr/>
      <dgm:t>
        <a:bodyPr/>
        <a:lstStyle/>
        <a:p>
          <a:endParaRPr lang="en-US"/>
        </a:p>
      </dgm:t>
    </dgm:pt>
    <dgm:pt modelId="{793CDEAD-B730-4AF6-8CCF-6BEF4BA7CB60}">
      <dgm:prSet/>
      <dgm:spPr/>
      <dgm:t>
        <a:bodyPr/>
        <a:lstStyle/>
        <a:p>
          <a:r>
            <a:rPr lang="en-US" dirty="0" smtClean="0"/>
            <a:t>February 2014</a:t>
          </a:r>
          <a:endParaRPr lang="en-US" dirty="0"/>
        </a:p>
      </dgm:t>
    </dgm:pt>
    <dgm:pt modelId="{35D39B5F-1171-4263-98E0-9CC89D5187D9}" type="parTrans" cxnId="{6AB1139A-44FA-4A31-B0EE-0D95792A49AE}">
      <dgm:prSet/>
      <dgm:spPr/>
      <dgm:t>
        <a:bodyPr/>
        <a:lstStyle/>
        <a:p>
          <a:endParaRPr lang="en-US"/>
        </a:p>
      </dgm:t>
    </dgm:pt>
    <dgm:pt modelId="{924039AB-60B4-4FE1-826A-F535B35B02FF}" type="sibTrans" cxnId="{6AB1139A-44FA-4A31-B0EE-0D95792A49AE}">
      <dgm:prSet/>
      <dgm:spPr/>
      <dgm:t>
        <a:bodyPr/>
        <a:lstStyle/>
        <a:p>
          <a:endParaRPr lang="en-US"/>
        </a:p>
      </dgm:t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C4EFDE-C4F6-461B-8815-E75F97C4AFAB}" type="pres">
      <dgm:prSet presAssocID="{205128BD-BF52-46A8-9F24-3DFCC1016B3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0F5EA8-48B9-4453-9356-8DBFF678266B}" type="pres">
      <dgm:prSet presAssocID="{D0FCD8A7-9F40-4E29-AE72-098904CCDC67}" presName="sibTrans" presStyleLbl="sibTrans2D1" presStyleIdx="0" presStyleCnt="7"/>
      <dgm:spPr/>
      <dgm:t>
        <a:bodyPr/>
        <a:lstStyle/>
        <a:p>
          <a:endParaRPr lang="en-US"/>
        </a:p>
      </dgm:t>
    </dgm:pt>
    <dgm:pt modelId="{9B2A5C3B-78DA-475C-AB4B-C41CBC025A6B}" type="pres">
      <dgm:prSet presAssocID="{D0FCD8A7-9F40-4E29-AE72-098904CCDC67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F2682CDD-4813-42FD-AC85-6ECD5B1F501D}" type="pres">
      <dgm:prSet presAssocID="{285E712A-6EFF-4C78-A0E1-38D627B559D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C5668B-BF5F-44E7-B429-5419B3C3A249}" type="pres">
      <dgm:prSet presAssocID="{24288CEB-FF72-4712-A0F3-5C71F5E3F0B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C091219F-4589-4663-88F6-EBAD403F1671}" type="pres">
      <dgm:prSet presAssocID="{24288CEB-FF72-4712-A0F3-5C71F5E3F0BF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19DEFE06-72DF-4F90-AD5A-B9FB468DF035}" type="pres">
      <dgm:prSet presAssocID="{3DB14B55-BF80-4773-8041-009AA28CB18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724F3-7B07-4FA2-AC7D-46FFC5C1A646}" type="pres">
      <dgm:prSet presAssocID="{E4746322-A9A3-4E3E-A82E-5BEE291601DC}" presName="sibTrans" presStyleLbl="sibTrans2D1" presStyleIdx="2" presStyleCnt="7"/>
      <dgm:spPr/>
      <dgm:t>
        <a:bodyPr/>
        <a:lstStyle/>
        <a:p>
          <a:endParaRPr lang="en-US"/>
        </a:p>
      </dgm:t>
    </dgm:pt>
    <dgm:pt modelId="{8478AD54-E8F9-4AA6-ADCB-88B93F006E3F}" type="pres">
      <dgm:prSet presAssocID="{E4746322-A9A3-4E3E-A82E-5BEE291601DC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4382DEEB-09F5-428A-9105-CBBB49295F50}" type="pres">
      <dgm:prSet presAssocID="{083B56B8-1419-4486-A584-69C4F575459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0CFB6-74B7-45C9-A444-1B98A000BC63}" type="pres">
      <dgm:prSet presAssocID="{6E4FF272-F9A6-44A1-B494-DCB23985B950}" presName="sibTrans" presStyleLbl="sibTrans2D1" presStyleIdx="3" presStyleCnt="7"/>
      <dgm:spPr/>
      <dgm:t>
        <a:bodyPr/>
        <a:lstStyle/>
        <a:p>
          <a:endParaRPr lang="en-US"/>
        </a:p>
      </dgm:t>
    </dgm:pt>
    <dgm:pt modelId="{D931855F-2A71-4FF5-BF55-D08527B5B56A}" type="pres">
      <dgm:prSet presAssocID="{6E4FF272-F9A6-44A1-B494-DCB23985B950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CB04FEF9-3F33-423A-995B-2A8AC1DF3715}" type="pres">
      <dgm:prSet presAssocID="{FDD60F3E-04F1-4BB7-984A-CC970F03A90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B94D9-31CE-45E6-A1E1-BD6655ABAF13}" type="pres">
      <dgm:prSet presAssocID="{0922CD1C-0A51-40E2-92ED-CF30A34325CB}" presName="sibTrans" presStyleLbl="sibTrans2D1" presStyleIdx="4" presStyleCnt="7"/>
      <dgm:spPr/>
      <dgm:t>
        <a:bodyPr/>
        <a:lstStyle/>
        <a:p>
          <a:endParaRPr lang="en-US"/>
        </a:p>
      </dgm:t>
    </dgm:pt>
    <dgm:pt modelId="{EC7CC468-C657-40D3-BD39-E594A5DB7593}" type="pres">
      <dgm:prSet presAssocID="{0922CD1C-0A51-40E2-92ED-CF30A34325CB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3179EEE0-C524-41D3-80C8-1692A675492C}" type="pres">
      <dgm:prSet presAssocID="{0133F918-61B4-4A87-B89F-F257AAA0E12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013DF5-445D-4D68-8D64-B25EB8B0516F}" type="pres">
      <dgm:prSet presAssocID="{E9765C96-442D-4583-8AFE-2AD6408AF497}" presName="sibTrans" presStyleLbl="sibTrans2D1" presStyleIdx="5" presStyleCnt="7"/>
      <dgm:spPr/>
      <dgm:t>
        <a:bodyPr/>
        <a:lstStyle/>
        <a:p>
          <a:endParaRPr lang="en-US"/>
        </a:p>
      </dgm:t>
    </dgm:pt>
    <dgm:pt modelId="{797D1DDF-E51B-45DF-9541-E2009B0CDF11}" type="pres">
      <dgm:prSet presAssocID="{E9765C96-442D-4583-8AFE-2AD6408AF497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8A6C2B84-412F-4D11-B717-36CC7810664E}" type="pres">
      <dgm:prSet presAssocID="{5B7461BE-D5BD-443C-9F7D-1F978FAB0616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9C804-427D-4329-BE91-72678A7009D1}" type="pres">
      <dgm:prSet presAssocID="{9EC31F12-424D-457A-8AD5-51334F45178F}" presName="sibTrans" presStyleLbl="sibTrans2D1" presStyleIdx="6" presStyleCnt="7"/>
      <dgm:spPr/>
      <dgm:t>
        <a:bodyPr/>
        <a:lstStyle/>
        <a:p>
          <a:endParaRPr lang="en-US"/>
        </a:p>
      </dgm:t>
    </dgm:pt>
    <dgm:pt modelId="{69F01C49-CA54-4670-A716-62C23C9D5727}" type="pres">
      <dgm:prSet presAssocID="{9EC31F12-424D-457A-8AD5-51334F45178F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695A4579-A4CC-44B0-A85C-B8A1FE109DD0}" type="pres">
      <dgm:prSet presAssocID="{013161F6-E4A1-4A2E-864E-B29537AC77B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513A7F-35C3-485B-9709-49A300187F1F}" srcId="{98266009-77E8-45AE-832C-C9269E37B5BE}" destId="{083B56B8-1419-4486-A584-69C4F5754590}" srcOrd="3" destOrd="0" parTransId="{D6970FC6-4665-4CDA-9B82-3A63246DDB52}" sibTransId="{6E4FF272-F9A6-44A1-B494-DCB23985B950}"/>
    <dgm:cxn modelId="{FB875CE1-04A3-44FE-8233-11D6633B9FD8}" srcId="{98266009-77E8-45AE-832C-C9269E37B5BE}" destId="{5B7461BE-D5BD-443C-9F7D-1F978FAB0616}" srcOrd="6" destOrd="0" parTransId="{E8E56056-60A5-474F-9C02-43B8D507E897}" sibTransId="{9EC31F12-424D-457A-8AD5-51334F45178F}"/>
    <dgm:cxn modelId="{814AD886-3693-4973-93D2-48A02273191F}" type="presOf" srcId="{E4746322-A9A3-4E3E-A82E-5BEE291601DC}" destId="{8478AD54-E8F9-4AA6-ADCB-88B93F006E3F}" srcOrd="1" destOrd="0" presId="urn:microsoft.com/office/officeart/2005/8/layout/process5"/>
    <dgm:cxn modelId="{144A2CAB-96A3-4C37-ADFD-56603F169A28}" type="presOf" srcId="{9EC31F12-424D-457A-8AD5-51334F45178F}" destId="{03F9C804-427D-4329-BE91-72678A7009D1}" srcOrd="0" destOrd="0" presId="urn:microsoft.com/office/officeart/2005/8/layout/process5"/>
    <dgm:cxn modelId="{64C5A9C8-8D84-4C07-B286-B3A488794585}" type="presOf" srcId="{D0FCD8A7-9F40-4E29-AE72-098904CCDC67}" destId="{9B2A5C3B-78DA-475C-AB4B-C41CBC025A6B}" srcOrd="1" destOrd="0" presId="urn:microsoft.com/office/officeart/2005/8/layout/process5"/>
    <dgm:cxn modelId="{089F6849-D0B4-4C56-ACAA-6B4C0144758C}" type="presOf" srcId="{D0FCD8A7-9F40-4E29-AE72-098904CCDC67}" destId="{210F5EA8-48B9-4453-9356-8DBFF678266B}" srcOrd="0" destOrd="0" presId="urn:microsoft.com/office/officeart/2005/8/layout/process5"/>
    <dgm:cxn modelId="{EA95EF44-E8E5-4D4E-97B5-C2195CDEBA71}" srcId="{FDD60F3E-04F1-4BB7-984A-CC970F03A90F}" destId="{0122F8A8-2333-43B7-A259-F853075E23F6}" srcOrd="0" destOrd="0" parTransId="{0ABDEBEB-ECDC-4CAE-A74C-33311F0FC380}" sibTransId="{1D13B0B7-8EA5-4E64-B907-83F5356D4247}"/>
    <dgm:cxn modelId="{E093C65B-8A62-428C-A0B6-0F2AC8B74438}" srcId="{0133F918-61B4-4A87-B89F-F257AAA0E12C}" destId="{96224886-B02C-4715-B3D9-A64168048E69}" srcOrd="0" destOrd="0" parTransId="{C935EE04-3B35-421C-B90D-6D9BFEA069A7}" sibTransId="{8CF31841-CF12-4428-97BB-07C4C5EDFB6D}"/>
    <dgm:cxn modelId="{551523EE-7D0D-4D24-8548-ADC6AA36FF65}" type="presOf" srcId="{9EC31F12-424D-457A-8AD5-51334F45178F}" destId="{69F01C49-CA54-4670-A716-62C23C9D5727}" srcOrd="1" destOrd="0" presId="urn:microsoft.com/office/officeart/2005/8/layout/process5"/>
    <dgm:cxn modelId="{C259F8BD-F963-4319-8864-8854C09A43E9}" type="presOf" srcId="{3DB14B55-BF80-4773-8041-009AA28CB187}" destId="{19DEFE06-72DF-4F90-AD5A-B9FB468DF035}" srcOrd="0" destOrd="0" presId="urn:microsoft.com/office/officeart/2005/8/layout/process5"/>
    <dgm:cxn modelId="{90CA0C06-220C-4399-8EF8-2F7A12BEDDD0}" type="presOf" srcId="{98266009-77E8-45AE-832C-C9269E37B5BE}" destId="{E2ECEED5-DC54-4E5B-A239-DD235029EDEA}" srcOrd="0" destOrd="0" presId="urn:microsoft.com/office/officeart/2005/8/layout/process5"/>
    <dgm:cxn modelId="{ABBD3156-113E-49F1-A52E-13C556FF5A4C}" type="presOf" srcId="{7BB9D2CB-3282-4463-800D-98CF02192CE5}" destId="{8A6C2B84-412F-4D11-B717-36CC7810664E}" srcOrd="0" destOrd="1" presId="urn:microsoft.com/office/officeart/2005/8/layout/process5"/>
    <dgm:cxn modelId="{D6FB6FB4-6ABB-491C-B7CC-100F3955B008}" type="presOf" srcId="{793CDEAD-B730-4AF6-8CCF-6BEF4BA7CB60}" destId="{695A4579-A4CC-44B0-A85C-B8A1FE109DD0}" srcOrd="0" destOrd="1" presId="urn:microsoft.com/office/officeart/2005/8/layout/process5"/>
    <dgm:cxn modelId="{A3B256D2-E081-4856-BEEE-04665D4BE95C}" type="presOf" srcId="{205128BD-BF52-46A8-9F24-3DFCC1016B36}" destId="{6DC4EFDE-C4F6-461B-8815-E75F97C4AFAB}" srcOrd="0" destOrd="0" presId="urn:microsoft.com/office/officeart/2005/8/layout/process5"/>
    <dgm:cxn modelId="{6E0ED03E-7100-4DE0-98AC-960482F20168}" type="presOf" srcId="{96224886-B02C-4715-B3D9-A64168048E69}" destId="{3179EEE0-C524-41D3-80C8-1692A675492C}" srcOrd="0" destOrd="1" presId="urn:microsoft.com/office/officeart/2005/8/layout/process5"/>
    <dgm:cxn modelId="{A5A2B184-5F38-4B2B-BCE1-799EC14C31B9}" type="presOf" srcId="{AE255EE4-338C-48B0-A746-A1D04C1295EA}" destId="{6DC4EFDE-C4F6-461B-8815-E75F97C4AFAB}" srcOrd="0" destOrd="1" presId="urn:microsoft.com/office/officeart/2005/8/layout/process5"/>
    <dgm:cxn modelId="{DF319E53-5937-40C2-9ED7-2E48BA9605C1}" type="presOf" srcId="{0922CD1C-0A51-40E2-92ED-CF30A34325CB}" destId="{EC7CC468-C657-40D3-BD39-E594A5DB7593}" srcOrd="1" destOrd="0" presId="urn:microsoft.com/office/officeart/2005/8/layout/process5"/>
    <dgm:cxn modelId="{4E0F8D40-6070-477F-84E0-A05A84361EE4}" type="presOf" srcId="{0133F918-61B4-4A87-B89F-F257AAA0E12C}" destId="{3179EEE0-C524-41D3-80C8-1692A675492C}" srcOrd="0" destOrd="0" presId="urn:microsoft.com/office/officeart/2005/8/layout/process5"/>
    <dgm:cxn modelId="{77F1E5FF-0B8C-4CFF-8DEA-99B46E70371A}" type="presOf" srcId="{5B7461BE-D5BD-443C-9F7D-1F978FAB0616}" destId="{8A6C2B84-412F-4D11-B717-36CC7810664E}" srcOrd="0" destOrd="0" presId="urn:microsoft.com/office/officeart/2005/8/layout/process5"/>
    <dgm:cxn modelId="{6F7B5ED7-B934-46E0-AEB1-35508240FC90}" type="presOf" srcId="{013161F6-E4A1-4A2E-864E-B29537AC77BC}" destId="{695A4579-A4CC-44B0-A85C-B8A1FE109DD0}" srcOrd="0" destOrd="0" presId="urn:microsoft.com/office/officeart/2005/8/layout/process5"/>
    <dgm:cxn modelId="{637963D2-36C1-4BE6-9C8B-D8AD0B834E42}" type="presOf" srcId="{21616CE3-8DC9-4FA6-8103-307350290E5C}" destId="{19DEFE06-72DF-4F90-AD5A-B9FB468DF035}" srcOrd="0" destOrd="1" presId="urn:microsoft.com/office/officeart/2005/8/layout/process5"/>
    <dgm:cxn modelId="{2160B71F-DD2D-455F-8C09-066EA93BFBF8}" srcId="{083B56B8-1419-4486-A584-69C4F5754590}" destId="{00526BB4-AC82-4353-A713-B41AE88C23F6}" srcOrd="0" destOrd="0" parTransId="{AFE4EF0F-554E-498C-BCA7-BF52DD50C778}" sibTransId="{E76F79B7-F82F-445E-A0BB-3DC46D919E81}"/>
    <dgm:cxn modelId="{D8041885-F07D-44E0-829F-F93A393DDEAC}" type="presOf" srcId="{0922CD1C-0A51-40E2-92ED-CF30A34325CB}" destId="{A89B94D9-31CE-45E6-A1E1-BD6655ABAF13}" srcOrd="0" destOrd="0" presId="urn:microsoft.com/office/officeart/2005/8/layout/process5"/>
    <dgm:cxn modelId="{B484D042-B025-4E02-BDC5-D9CCFA0C14DD}" srcId="{3DB14B55-BF80-4773-8041-009AA28CB187}" destId="{21616CE3-8DC9-4FA6-8103-307350290E5C}" srcOrd="0" destOrd="0" parTransId="{537471AA-0D93-416B-BA1C-BEBE8F3600B3}" sibTransId="{0126B8DA-5DC6-47A5-AEF0-4EB50980B5B3}"/>
    <dgm:cxn modelId="{9522501C-0FA4-4967-BBD7-D5FD8EAC860C}" srcId="{285E712A-6EFF-4C78-A0E1-38D627B559D3}" destId="{84DBAFF7-C10E-4288-8F3D-E3B972566B25}" srcOrd="0" destOrd="0" parTransId="{E4112DB5-F3B2-4F29-B124-39AC5D70B037}" sibTransId="{A23A7451-5B02-410C-8E8A-52D47F3886C4}"/>
    <dgm:cxn modelId="{190AA969-51BD-49B3-AE8F-93F675E3D92B}" type="presOf" srcId="{FDD60F3E-04F1-4BB7-984A-CC970F03A90F}" destId="{CB04FEF9-3F33-423A-995B-2A8AC1DF3715}" srcOrd="0" destOrd="0" presId="urn:microsoft.com/office/officeart/2005/8/layout/process5"/>
    <dgm:cxn modelId="{2A33D269-BA02-4184-9752-C00D61895ACA}" type="presOf" srcId="{00526BB4-AC82-4353-A713-B41AE88C23F6}" destId="{4382DEEB-09F5-428A-9105-CBBB49295F50}" srcOrd="0" destOrd="1" presId="urn:microsoft.com/office/officeart/2005/8/layout/process5"/>
    <dgm:cxn modelId="{6AB1139A-44FA-4A31-B0EE-0D95792A49AE}" srcId="{013161F6-E4A1-4A2E-864E-B29537AC77BC}" destId="{793CDEAD-B730-4AF6-8CCF-6BEF4BA7CB60}" srcOrd="0" destOrd="0" parTransId="{35D39B5F-1171-4263-98E0-9CC89D5187D9}" sibTransId="{924039AB-60B4-4FE1-826A-F535B35B02FF}"/>
    <dgm:cxn modelId="{2269A554-63DE-460B-A1CE-7502B67FF333}" type="presOf" srcId="{0122F8A8-2333-43B7-A259-F853075E23F6}" destId="{CB04FEF9-3F33-423A-995B-2A8AC1DF3715}" srcOrd="0" destOrd="1" presId="urn:microsoft.com/office/officeart/2005/8/layout/process5"/>
    <dgm:cxn modelId="{C16CBCD2-770B-40B4-9CDF-461051F671DB}" type="presOf" srcId="{E9765C96-442D-4583-8AFE-2AD6408AF497}" destId="{797D1DDF-E51B-45DF-9541-E2009B0CDF11}" srcOrd="1" destOrd="0" presId="urn:microsoft.com/office/officeart/2005/8/layout/process5"/>
    <dgm:cxn modelId="{36EC6CF8-7687-4C90-BBA9-DD91BF766594}" type="presOf" srcId="{E4746322-A9A3-4E3E-A82E-5BEE291601DC}" destId="{ABA724F3-7B07-4FA2-AC7D-46FFC5C1A646}" srcOrd="0" destOrd="0" presId="urn:microsoft.com/office/officeart/2005/8/layout/process5"/>
    <dgm:cxn modelId="{C2FC6A52-C390-434F-9AA4-A20528AC151E}" srcId="{98266009-77E8-45AE-832C-C9269E37B5BE}" destId="{013161F6-E4A1-4A2E-864E-B29537AC77BC}" srcOrd="7" destOrd="0" parTransId="{C965840D-B4D9-4C79-ADDC-97B4F1929B62}" sibTransId="{4CEFFED8-8028-4245-A9E6-36925138C7EB}"/>
    <dgm:cxn modelId="{1DE0019A-38CF-42D1-8BEB-3DF8AA75713A}" srcId="{5B7461BE-D5BD-443C-9F7D-1F978FAB0616}" destId="{7BB9D2CB-3282-4463-800D-98CF02192CE5}" srcOrd="0" destOrd="0" parTransId="{38DCCC46-7699-4EDD-83DF-9DD2252E21E2}" sibTransId="{BE271F6D-F890-4D23-8314-4BFA51FF7D4B}"/>
    <dgm:cxn modelId="{B3678700-C78C-4C93-931D-94CCD0869EA6}" srcId="{98266009-77E8-45AE-832C-C9269E37B5BE}" destId="{285E712A-6EFF-4C78-A0E1-38D627B559D3}" srcOrd="1" destOrd="0" parTransId="{5616168F-EA32-46E8-8D72-F3540E7620A5}" sibTransId="{24288CEB-FF72-4712-A0F3-5C71F5E3F0BF}"/>
    <dgm:cxn modelId="{90E5ECA7-0CB3-41C8-87E0-769A2FA5BC97}" srcId="{98266009-77E8-45AE-832C-C9269E37B5BE}" destId="{0133F918-61B4-4A87-B89F-F257AAA0E12C}" srcOrd="5" destOrd="0" parTransId="{BB8304B1-107D-4D1C-B9FD-6D4D38DB2436}" sibTransId="{E9765C96-442D-4583-8AFE-2AD6408AF497}"/>
    <dgm:cxn modelId="{B5C29326-3839-4F12-B8DC-7E39C2D57B9A}" type="presOf" srcId="{285E712A-6EFF-4C78-A0E1-38D627B559D3}" destId="{F2682CDD-4813-42FD-AC85-6ECD5B1F501D}" srcOrd="0" destOrd="0" presId="urn:microsoft.com/office/officeart/2005/8/layout/process5"/>
    <dgm:cxn modelId="{523A28E7-73E4-456E-9C6B-1EF348C4949B}" type="presOf" srcId="{84DBAFF7-C10E-4288-8F3D-E3B972566B25}" destId="{F2682CDD-4813-42FD-AC85-6ECD5B1F501D}" srcOrd="0" destOrd="1" presId="urn:microsoft.com/office/officeart/2005/8/layout/process5"/>
    <dgm:cxn modelId="{15BC4A4F-E06B-412F-B501-8159FA74C2DF}" type="presOf" srcId="{24288CEB-FF72-4712-A0F3-5C71F5E3F0BF}" destId="{EDC5668B-BF5F-44E7-B429-5419B3C3A249}" srcOrd="0" destOrd="0" presId="urn:microsoft.com/office/officeart/2005/8/layout/process5"/>
    <dgm:cxn modelId="{8E3DA7EC-7A61-4B32-BD1E-955AF6F4093A}" type="presOf" srcId="{6E4FF272-F9A6-44A1-B494-DCB23985B950}" destId="{D931855F-2A71-4FF5-BF55-D08527B5B56A}" srcOrd="1" destOrd="0" presId="urn:microsoft.com/office/officeart/2005/8/layout/process5"/>
    <dgm:cxn modelId="{D2175C10-B008-439B-A465-F4B528EDAC5A}" type="presOf" srcId="{24288CEB-FF72-4712-A0F3-5C71F5E3F0BF}" destId="{C091219F-4589-4663-88F6-EBAD403F1671}" srcOrd="1" destOrd="0" presId="urn:microsoft.com/office/officeart/2005/8/layout/process5"/>
    <dgm:cxn modelId="{312B45B3-C452-4B25-8AC7-D14817FD4182}" srcId="{98266009-77E8-45AE-832C-C9269E37B5BE}" destId="{FDD60F3E-04F1-4BB7-984A-CC970F03A90F}" srcOrd="4" destOrd="0" parTransId="{0547FC42-CE9C-437B-AB81-A574B809810C}" sibTransId="{0922CD1C-0A51-40E2-92ED-CF30A34325CB}"/>
    <dgm:cxn modelId="{A678113C-D65B-43EA-9636-A2053343824A}" type="presOf" srcId="{083B56B8-1419-4486-A584-69C4F5754590}" destId="{4382DEEB-09F5-428A-9105-CBBB49295F50}" srcOrd="0" destOrd="0" presId="urn:microsoft.com/office/officeart/2005/8/layout/process5"/>
    <dgm:cxn modelId="{A1F6996E-D4E7-48C6-9D72-49067147CE5E}" srcId="{98266009-77E8-45AE-832C-C9269E37B5BE}" destId="{205128BD-BF52-46A8-9F24-3DFCC1016B36}" srcOrd="0" destOrd="0" parTransId="{B9F349C8-BE55-4641-B48A-ECADF66FBE85}" sibTransId="{D0FCD8A7-9F40-4E29-AE72-098904CCDC67}"/>
    <dgm:cxn modelId="{E6151DB4-24A8-4F84-8A72-CD45A729E98D}" type="presOf" srcId="{6E4FF272-F9A6-44A1-B494-DCB23985B950}" destId="{1910CFB6-74B7-45C9-A444-1B98A000BC63}" srcOrd="0" destOrd="0" presId="urn:microsoft.com/office/officeart/2005/8/layout/process5"/>
    <dgm:cxn modelId="{13E69197-4CA0-4483-8620-88359C643E4C}" srcId="{98266009-77E8-45AE-832C-C9269E37B5BE}" destId="{3DB14B55-BF80-4773-8041-009AA28CB187}" srcOrd="2" destOrd="0" parTransId="{D3B26BF4-0954-4E92-97DE-072649400EF5}" sibTransId="{E4746322-A9A3-4E3E-A82E-5BEE291601DC}"/>
    <dgm:cxn modelId="{8D3EA572-57E9-421E-B1B3-FC596BB4114D}" srcId="{205128BD-BF52-46A8-9F24-3DFCC1016B36}" destId="{AE255EE4-338C-48B0-A746-A1D04C1295EA}" srcOrd="0" destOrd="0" parTransId="{86549E08-EE8A-4805-8898-221A7D3B29FF}" sibTransId="{0633EA8F-3AD7-451A-9033-FE8A3964A615}"/>
    <dgm:cxn modelId="{7C919EA2-D844-4535-A9E1-50BC0136F820}" type="presOf" srcId="{E9765C96-442D-4583-8AFE-2AD6408AF497}" destId="{A7013DF5-445D-4D68-8D64-B25EB8B0516F}" srcOrd="0" destOrd="0" presId="urn:microsoft.com/office/officeart/2005/8/layout/process5"/>
    <dgm:cxn modelId="{7E87BAEE-8CB9-4886-B70A-4984862634B0}" type="presParOf" srcId="{E2ECEED5-DC54-4E5B-A239-DD235029EDEA}" destId="{6DC4EFDE-C4F6-461B-8815-E75F97C4AFAB}" srcOrd="0" destOrd="0" presId="urn:microsoft.com/office/officeart/2005/8/layout/process5"/>
    <dgm:cxn modelId="{396997DA-0FA1-440F-8A48-0EBE243D40BB}" type="presParOf" srcId="{E2ECEED5-DC54-4E5B-A239-DD235029EDEA}" destId="{210F5EA8-48B9-4453-9356-8DBFF678266B}" srcOrd="1" destOrd="0" presId="urn:microsoft.com/office/officeart/2005/8/layout/process5"/>
    <dgm:cxn modelId="{9622C089-1328-4985-97E5-40D5BA5D573D}" type="presParOf" srcId="{210F5EA8-48B9-4453-9356-8DBFF678266B}" destId="{9B2A5C3B-78DA-475C-AB4B-C41CBC025A6B}" srcOrd="0" destOrd="0" presId="urn:microsoft.com/office/officeart/2005/8/layout/process5"/>
    <dgm:cxn modelId="{08B409D5-BABF-4A91-8813-4451AE10BD86}" type="presParOf" srcId="{E2ECEED5-DC54-4E5B-A239-DD235029EDEA}" destId="{F2682CDD-4813-42FD-AC85-6ECD5B1F501D}" srcOrd="2" destOrd="0" presId="urn:microsoft.com/office/officeart/2005/8/layout/process5"/>
    <dgm:cxn modelId="{66DDA782-C681-4656-8FB7-C6864E087B17}" type="presParOf" srcId="{E2ECEED5-DC54-4E5B-A239-DD235029EDEA}" destId="{EDC5668B-BF5F-44E7-B429-5419B3C3A249}" srcOrd="3" destOrd="0" presId="urn:microsoft.com/office/officeart/2005/8/layout/process5"/>
    <dgm:cxn modelId="{0FA7FE36-3242-4B7C-86B2-C98C46B71511}" type="presParOf" srcId="{EDC5668B-BF5F-44E7-B429-5419B3C3A249}" destId="{C091219F-4589-4663-88F6-EBAD403F1671}" srcOrd="0" destOrd="0" presId="urn:microsoft.com/office/officeart/2005/8/layout/process5"/>
    <dgm:cxn modelId="{A8B3FC70-5DB4-4676-9C39-10D064A36AA0}" type="presParOf" srcId="{E2ECEED5-DC54-4E5B-A239-DD235029EDEA}" destId="{19DEFE06-72DF-4F90-AD5A-B9FB468DF035}" srcOrd="4" destOrd="0" presId="urn:microsoft.com/office/officeart/2005/8/layout/process5"/>
    <dgm:cxn modelId="{06A8A6A0-55A0-49A9-87D2-5A44F48B464C}" type="presParOf" srcId="{E2ECEED5-DC54-4E5B-A239-DD235029EDEA}" destId="{ABA724F3-7B07-4FA2-AC7D-46FFC5C1A646}" srcOrd="5" destOrd="0" presId="urn:microsoft.com/office/officeart/2005/8/layout/process5"/>
    <dgm:cxn modelId="{3237001D-7F64-4557-9245-9B4892D442EB}" type="presParOf" srcId="{ABA724F3-7B07-4FA2-AC7D-46FFC5C1A646}" destId="{8478AD54-E8F9-4AA6-ADCB-88B93F006E3F}" srcOrd="0" destOrd="0" presId="urn:microsoft.com/office/officeart/2005/8/layout/process5"/>
    <dgm:cxn modelId="{E9E79379-C3FC-47DE-BADC-E064774A5FF1}" type="presParOf" srcId="{E2ECEED5-DC54-4E5B-A239-DD235029EDEA}" destId="{4382DEEB-09F5-428A-9105-CBBB49295F50}" srcOrd="6" destOrd="0" presId="urn:microsoft.com/office/officeart/2005/8/layout/process5"/>
    <dgm:cxn modelId="{48682B39-C19A-466C-920E-8EB730592391}" type="presParOf" srcId="{E2ECEED5-DC54-4E5B-A239-DD235029EDEA}" destId="{1910CFB6-74B7-45C9-A444-1B98A000BC63}" srcOrd="7" destOrd="0" presId="urn:microsoft.com/office/officeart/2005/8/layout/process5"/>
    <dgm:cxn modelId="{9FDB6F37-6A52-4D4C-9167-4AB793952A5C}" type="presParOf" srcId="{1910CFB6-74B7-45C9-A444-1B98A000BC63}" destId="{D931855F-2A71-4FF5-BF55-D08527B5B56A}" srcOrd="0" destOrd="0" presId="urn:microsoft.com/office/officeart/2005/8/layout/process5"/>
    <dgm:cxn modelId="{40552ECD-BD9A-48BC-867D-FE5F269D081C}" type="presParOf" srcId="{E2ECEED5-DC54-4E5B-A239-DD235029EDEA}" destId="{CB04FEF9-3F33-423A-995B-2A8AC1DF3715}" srcOrd="8" destOrd="0" presId="urn:microsoft.com/office/officeart/2005/8/layout/process5"/>
    <dgm:cxn modelId="{F076266D-7B22-44BC-93B2-3B84C4988668}" type="presParOf" srcId="{E2ECEED5-DC54-4E5B-A239-DD235029EDEA}" destId="{A89B94D9-31CE-45E6-A1E1-BD6655ABAF13}" srcOrd="9" destOrd="0" presId="urn:microsoft.com/office/officeart/2005/8/layout/process5"/>
    <dgm:cxn modelId="{54A5E047-F522-4675-84C7-6B9B2210630D}" type="presParOf" srcId="{A89B94D9-31CE-45E6-A1E1-BD6655ABAF13}" destId="{EC7CC468-C657-40D3-BD39-E594A5DB7593}" srcOrd="0" destOrd="0" presId="urn:microsoft.com/office/officeart/2005/8/layout/process5"/>
    <dgm:cxn modelId="{C58433FC-2C1C-4B81-AB74-882BC16C8523}" type="presParOf" srcId="{E2ECEED5-DC54-4E5B-A239-DD235029EDEA}" destId="{3179EEE0-C524-41D3-80C8-1692A675492C}" srcOrd="10" destOrd="0" presId="urn:microsoft.com/office/officeart/2005/8/layout/process5"/>
    <dgm:cxn modelId="{A178B72E-1DBD-4087-88C6-3E5FD4ECFB27}" type="presParOf" srcId="{E2ECEED5-DC54-4E5B-A239-DD235029EDEA}" destId="{A7013DF5-445D-4D68-8D64-B25EB8B0516F}" srcOrd="11" destOrd="0" presId="urn:microsoft.com/office/officeart/2005/8/layout/process5"/>
    <dgm:cxn modelId="{12DE8684-A39A-4093-91DC-66C106AACE83}" type="presParOf" srcId="{A7013DF5-445D-4D68-8D64-B25EB8B0516F}" destId="{797D1DDF-E51B-45DF-9541-E2009B0CDF11}" srcOrd="0" destOrd="0" presId="urn:microsoft.com/office/officeart/2005/8/layout/process5"/>
    <dgm:cxn modelId="{1495F254-DBD8-4190-BF38-DEF83376299A}" type="presParOf" srcId="{E2ECEED5-DC54-4E5B-A239-DD235029EDEA}" destId="{8A6C2B84-412F-4D11-B717-36CC7810664E}" srcOrd="12" destOrd="0" presId="urn:microsoft.com/office/officeart/2005/8/layout/process5"/>
    <dgm:cxn modelId="{A73AA896-4C97-4523-8154-AF1885BD51A9}" type="presParOf" srcId="{E2ECEED5-DC54-4E5B-A239-DD235029EDEA}" destId="{03F9C804-427D-4329-BE91-72678A7009D1}" srcOrd="13" destOrd="0" presId="urn:microsoft.com/office/officeart/2005/8/layout/process5"/>
    <dgm:cxn modelId="{DCCCA31E-4805-4DC7-9FF1-D1543CFA6BAC}" type="presParOf" srcId="{03F9C804-427D-4329-BE91-72678A7009D1}" destId="{69F01C49-CA54-4670-A716-62C23C9D5727}" srcOrd="0" destOrd="0" presId="urn:microsoft.com/office/officeart/2005/8/layout/process5"/>
    <dgm:cxn modelId="{353C9345-BC58-41ED-B5F3-4622A115D532}" type="presParOf" srcId="{E2ECEED5-DC54-4E5B-A239-DD235029EDEA}" destId="{695A4579-A4CC-44B0-A85C-B8A1FE109DD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266009-77E8-45AE-832C-C9269E37B5BE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889129-0763-4257-8005-BFDDF8723D3B}">
      <dgm:prSet/>
      <dgm:spPr/>
      <dgm:t>
        <a:bodyPr/>
        <a:lstStyle/>
        <a:p>
          <a:r>
            <a:rPr lang="en-US" dirty="0" smtClean="0"/>
            <a:t>Finalize tag library</a:t>
          </a:r>
          <a:endParaRPr lang="en-US" dirty="0"/>
        </a:p>
      </dgm:t>
    </dgm:pt>
    <dgm:pt modelId="{7A8836E0-D911-4C6B-980F-9C2631AC1688}" type="parTrans" cxnId="{9BFF4117-0B04-4DE0-B32B-76BE3FE9D455}">
      <dgm:prSet/>
      <dgm:spPr/>
      <dgm:t>
        <a:bodyPr/>
        <a:lstStyle/>
        <a:p>
          <a:endParaRPr lang="en-US"/>
        </a:p>
      </dgm:t>
    </dgm:pt>
    <dgm:pt modelId="{675F7598-C9CA-4064-9465-D17EC34CA678}" type="sibTrans" cxnId="{9BFF4117-0B04-4DE0-B32B-76BE3FE9D455}">
      <dgm:prSet/>
      <dgm:spPr/>
      <dgm:t>
        <a:bodyPr/>
        <a:lstStyle/>
        <a:p>
          <a:endParaRPr lang="en-US"/>
        </a:p>
      </dgm:t>
    </dgm:pt>
    <dgm:pt modelId="{C1B06265-E9B8-4EB5-A79C-A6F04AA631E0}">
      <dgm:prSet/>
      <dgm:spPr/>
      <dgm:t>
        <a:bodyPr/>
        <a:lstStyle/>
        <a:p>
          <a:r>
            <a:rPr lang="en-US" dirty="0" smtClean="0"/>
            <a:t>Submit to Standards Committee</a:t>
          </a:r>
          <a:endParaRPr lang="en-US" dirty="0"/>
        </a:p>
      </dgm:t>
    </dgm:pt>
    <dgm:pt modelId="{134CDC1C-B94C-4D56-9DF0-3F255FAC139E}" type="parTrans" cxnId="{C1CC11E6-13A7-4CC0-8915-D3BB90E0023C}">
      <dgm:prSet/>
      <dgm:spPr/>
      <dgm:t>
        <a:bodyPr/>
        <a:lstStyle/>
        <a:p>
          <a:endParaRPr lang="en-US"/>
        </a:p>
      </dgm:t>
    </dgm:pt>
    <dgm:pt modelId="{3F6632BE-1076-4622-A93C-659725992FE5}" type="sibTrans" cxnId="{C1CC11E6-13A7-4CC0-8915-D3BB90E0023C}">
      <dgm:prSet/>
      <dgm:spPr/>
      <dgm:t>
        <a:bodyPr/>
        <a:lstStyle/>
        <a:p>
          <a:endParaRPr lang="en-US"/>
        </a:p>
      </dgm:t>
    </dgm:pt>
    <dgm:pt modelId="{ADF55E3A-BD76-4FB7-B600-FD28E32EF635}">
      <dgm:prSet/>
      <dgm:spPr/>
      <dgm:t>
        <a:bodyPr/>
        <a:lstStyle/>
        <a:p>
          <a:r>
            <a:rPr lang="en-US" dirty="0" smtClean="0"/>
            <a:t>Submit to SAA Council for adoption</a:t>
          </a:r>
          <a:endParaRPr lang="en-US" dirty="0"/>
        </a:p>
      </dgm:t>
    </dgm:pt>
    <dgm:pt modelId="{A704C0A7-244D-440B-8205-06D017B0F448}" type="parTrans" cxnId="{4A4CDE0A-882B-4822-8C41-BCA0D195B2AE}">
      <dgm:prSet/>
      <dgm:spPr/>
      <dgm:t>
        <a:bodyPr/>
        <a:lstStyle/>
        <a:p>
          <a:endParaRPr lang="en-US"/>
        </a:p>
      </dgm:t>
    </dgm:pt>
    <dgm:pt modelId="{85DEBD4D-8DE6-4090-92E0-D05ADA4E61BD}" type="sibTrans" cxnId="{4A4CDE0A-882B-4822-8C41-BCA0D195B2AE}">
      <dgm:prSet/>
      <dgm:spPr/>
      <dgm:t>
        <a:bodyPr/>
        <a:lstStyle/>
        <a:p>
          <a:endParaRPr lang="en-US"/>
        </a:p>
      </dgm:t>
    </dgm:pt>
    <dgm:pt modelId="{989A16E0-AD29-4790-9E91-3CCA06C08C3F}">
      <dgm:prSet/>
      <dgm:spPr/>
      <dgm:t>
        <a:bodyPr/>
        <a:lstStyle/>
        <a:p>
          <a:r>
            <a:rPr lang="en-US" dirty="0" smtClean="0"/>
            <a:t>Publish</a:t>
          </a:r>
          <a:endParaRPr lang="en-US" dirty="0"/>
        </a:p>
      </dgm:t>
    </dgm:pt>
    <dgm:pt modelId="{A34F4F12-D7A0-43B1-8FE5-864D2B59A8ED}" type="parTrans" cxnId="{8205F69F-377F-4E97-B7F6-B5AE7C9C088F}">
      <dgm:prSet/>
      <dgm:spPr/>
      <dgm:t>
        <a:bodyPr/>
        <a:lstStyle/>
        <a:p>
          <a:endParaRPr lang="en-US"/>
        </a:p>
      </dgm:t>
    </dgm:pt>
    <dgm:pt modelId="{518DFACE-3090-4C0F-A4A9-488C487EA92B}" type="sibTrans" cxnId="{8205F69F-377F-4E97-B7F6-B5AE7C9C088F}">
      <dgm:prSet/>
      <dgm:spPr/>
      <dgm:t>
        <a:bodyPr/>
        <a:lstStyle/>
        <a:p>
          <a:endParaRPr lang="en-US"/>
        </a:p>
      </dgm:t>
    </dgm:pt>
    <dgm:pt modelId="{C88FB0D0-20C6-4280-A016-5F2CCC9485CA}">
      <dgm:prSet/>
      <dgm:spPr/>
      <dgm:t>
        <a:bodyPr/>
        <a:lstStyle/>
        <a:p>
          <a:r>
            <a:rPr lang="en-US" dirty="0" smtClean="0"/>
            <a:t>Winter 2015</a:t>
          </a:r>
          <a:endParaRPr lang="en-US" dirty="0"/>
        </a:p>
      </dgm:t>
    </dgm:pt>
    <dgm:pt modelId="{9B5B0117-931C-4BFF-A58F-4ED65A44FECF}" type="parTrans" cxnId="{21C270E2-F198-45A2-AFDD-EA09BD859F65}">
      <dgm:prSet/>
      <dgm:spPr/>
      <dgm:t>
        <a:bodyPr/>
        <a:lstStyle/>
        <a:p>
          <a:endParaRPr lang="en-US"/>
        </a:p>
      </dgm:t>
    </dgm:pt>
    <dgm:pt modelId="{B3CF7665-8755-42E9-A621-0FFE8E5F1DB0}" type="sibTrans" cxnId="{21C270E2-F198-45A2-AFDD-EA09BD859F65}">
      <dgm:prSet/>
      <dgm:spPr/>
      <dgm:t>
        <a:bodyPr/>
        <a:lstStyle/>
        <a:p>
          <a:endParaRPr lang="en-US"/>
        </a:p>
      </dgm:t>
    </dgm:pt>
    <dgm:pt modelId="{CCAA1C9A-63F2-4899-9C16-24BA50A4690C}">
      <dgm:prSet/>
      <dgm:spPr/>
      <dgm:t>
        <a:bodyPr/>
        <a:lstStyle/>
        <a:p>
          <a:r>
            <a:rPr lang="en-US" dirty="0" smtClean="0"/>
            <a:t>Schema testing</a:t>
          </a:r>
          <a:endParaRPr lang="en-US" dirty="0"/>
        </a:p>
      </dgm:t>
    </dgm:pt>
    <dgm:pt modelId="{B63A3F34-B50A-4DE5-9B30-02EE50C84329}" type="parTrans" cxnId="{50ED8044-5DE1-4D82-9F9A-1405AEDDC344}">
      <dgm:prSet/>
      <dgm:spPr/>
      <dgm:t>
        <a:bodyPr/>
        <a:lstStyle/>
        <a:p>
          <a:endParaRPr lang="en-US"/>
        </a:p>
      </dgm:t>
    </dgm:pt>
    <dgm:pt modelId="{AFF645CE-4647-47D3-9FB9-EFBC80602BC3}" type="sibTrans" cxnId="{50ED8044-5DE1-4D82-9F9A-1405AEDDC344}">
      <dgm:prSet/>
      <dgm:spPr/>
      <dgm:t>
        <a:bodyPr/>
        <a:lstStyle/>
        <a:p>
          <a:endParaRPr lang="en-US"/>
        </a:p>
      </dgm:t>
    </dgm:pt>
    <dgm:pt modelId="{3854930A-BBF8-44D0-ACFC-1EB45EA1CCE2}">
      <dgm:prSet/>
      <dgm:spPr/>
      <dgm:t>
        <a:bodyPr/>
        <a:lstStyle/>
        <a:p>
          <a:r>
            <a:rPr lang="en-US" dirty="0" smtClean="0"/>
            <a:t>Finalize deprecation</a:t>
          </a:r>
          <a:endParaRPr lang="en-US" dirty="0"/>
        </a:p>
      </dgm:t>
    </dgm:pt>
    <dgm:pt modelId="{6E88144F-7C23-46F5-8348-F95E65187749}" type="parTrans" cxnId="{B10B46FF-5BAB-4574-9073-23B81EC31FA8}">
      <dgm:prSet/>
      <dgm:spPr/>
      <dgm:t>
        <a:bodyPr/>
        <a:lstStyle/>
        <a:p>
          <a:endParaRPr lang="en-US"/>
        </a:p>
      </dgm:t>
    </dgm:pt>
    <dgm:pt modelId="{0AC7F227-2D8A-4AB5-8FF8-23DE41F4CC4F}" type="sibTrans" cxnId="{B10B46FF-5BAB-4574-9073-23B81EC31FA8}">
      <dgm:prSet/>
      <dgm:spPr/>
      <dgm:t>
        <a:bodyPr/>
        <a:lstStyle/>
        <a:p>
          <a:endParaRPr lang="en-US"/>
        </a:p>
      </dgm:t>
    </dgm:pt>
    <dgm:pt modelId="{9793AEFC-31B1-48D3-AA9B-1D34F9B5240A}">
      <dgm:prSet/>
      <dgm:spPr/>
      <dgm:t>
        <a:bodyPr/>
        <a:lstStyle/>
        <a:p>
          <a:r>
            <a:rPr lang="en-US" dirty="0" smtClean="0"/>
            <a:t>Finalize schema design</a:t>
          </a:r>
          <a:endParaRPr lang="en-US" dirty="0"/>
        </a:p>
      </dgm:t>
    </dgm:pt>
    <dgm:pt modelId="{CAD6BDB8-15CA-4905-A153-E87033D85E8C}" type="parTrans" cxnId="{BBD73FD2-ECBD-4894-9F9A-20B1D0D5EA59}">
      <dgm:prSet/>
      <dgm:spPr/>
      <dgm:t>
        <a:bodyPr/>
        <a:lstStyle/>
        <a:p>
          <a:endParaRPr lang="en-US"/>
        </a:p>
      </dgm:t>
    </dgm:pt>
    <dgm:pt modelId="{B46BCA3C-E7E3-46BD-B620-198BA2FB11A9}" type="sibTrans" cxnId="{BBD73FD2-ECBD-4894-9F9A-20B1D0D5EA59}">
      <dgm:prSet/>
      <dgm:spPr/>
      <dgm:t>
        <a:bodyPr/>
        <a:lstStyle/>
        <a:p>
          <a:endParaRPr lang="en-US"/>
        </a:p>
      </dgm:t>
    </dgm:pt>
    <dgm:pt modelId="{B19BC400-F41F-4CD6-801B-AD6233D0F56F}">
      <dgm:prSet/>
      <dgm:spPr/>
      <dgm:t>
        <a:bodyPr/>
        <a:lstStyle/>
        <a:p>
          <a:r>
            <a:rPr lang="en-US" dirty="0" smtClean="0"/>
            <a:t>Validation</a:t>
          </a:r>
          <a:endParaRPr lang="en-US" dirty="0"/>
        </a:p>
      </dgm:t>
    </dgm:pt>
    <dgm:pt modelId="{7DDEC36E-5DDC-4DB0-A383-0DCB6F263D2F}" type="parTrans" cxnId="{CBA5FDF7-CDB8-49FD-9CE7-D05D74CFC5D6}">
      <dgm:prSet/>
      <dgm:spPr/>
      <dgm:t>
        <a:bodyPr/>
        <a:lstStyle/>
        <a:p>
          <a:endParaRPr lang="en-US"/>
        </a:p>
      </dgm:t>
    </dgm:pt>
    <dgm:pt modelId="{AEF41142-5141-4842-A1EC-412A0CB3E08F}" type="sibTrans" cxnId="{CBA5FDF7-CDB8-49FD-9CE7-D05D74CFC5D6}">
      <dgm:prSet/>
      <dgm:spPr/>
      <dgm:t>
        <a:bodyPr/>
        <a:lstStyle/>
        <a:p>
          <a:endParaRPr lang="en-US"/>
        </a:p>
      </dgm:t>
    </dgm:pt>
    <dgm:pt modelId="{9F7DCE95-5DEC-4F9A-8C86-E6D67670F2BB}">
      <dgm:prSet/>
      <dgm:spPr/>
      <dgm:t>
        <a:bodyPr/>
        <a:lstStyle/>
        <a:p>
          <a:r>
            <a:rPr lang="en-US" dirty="0" smtClean="0"/>
            <a:t>Translation</a:t>
          </a:r>
          <a:endParaRPr lang="en-US" dirty="0"/>
        </a:p>
      </dgm:t>
    </dgm:pt>
    <dgm:pt modelId="{4A5A1C09-35F5-4043-B25B-FCDC913F164E}" type="parTrans" cxnId="{93CAB2C5-32CF-4A10-9776-8557AF3A3CCE}">
      <dgm:prSet/>
      <dgm:spPr/>
      <dgm:t>
        <a:bodyPr/>
        <a:lstStyle/>
        <a:p>
          <a:endParaRPr lang="en-US"/>
        </a:p>
      </dgm:t>
    </dgm:pt>
    <dgm:pt modelId="{E207C801-6E53-4FFB-9D7E-45E7A5504C56}" type="sibTrans" cxnId="{93CAB2C5-32CF-4A10-9776-8557AF3A3CCE}">
      <dgm:prSet/>
      <dgm:spPr/>
      <dgm:t>
        <a:bodyPr/>
        <a:lstStyle/>
        <a:p>
          <a:endParaRPr lang="en-US"/>
        </a:p>
      </dgm:t>
    </dgm:pt>
    <dgm:pt modelId="{1A2F9109-FF2E-4B31-8F79-D97B752B5B7C}">
      <dgm:prSet/>
      <dgm:spPr/>
      <dgm:t>
        <a:bodyPr/>
        <a:lstStyle/>
        <a:p>
          <a:r>
            <a:rPr lang="en-US" dirty="0" smtClean="0"/>
            <a:t>Migration tools</a:t>
          </a:r>
          <a:endParaRPr lang="en-US" dirty="0"/>
        </a:p>
      </dgm:t>
    </dgm:pt>
    <dgm:pt modelId="{F06E2DF4-5F57-4601-B1C9-A1EFE89C333E}" type="parTrans" cxnId="{06A350B4-D437-421D-9214-51F48264A758}">
      <dgm:prSet/>
      <dgm:spPr/>
      <dgm:t>
        <a:bodyPr/>
        <a:lstStyle/>
        <a:p>
          <a:endParaRPr lang="en-US"/>
        </a:p>
      </dgm:t>
    </dgm:pt>
    <dgm:pt modelId="{91D04B6B-AA9E-48C1-8CE2-2A10B6133365}" type="sibTrans" cxnId="{06A350B4-D437-421D-9214-51F48264A758}">
      <dgm:prSet/>
      <dgm:spPr/>
      <dgm:t>
        <a:bodyPr/>
        <a:lstStyle/>
        <a:p>
          <a:endParaRPr lang="en-US"/>
        </a:p>
      </dgm:t>
    </dgm:pt>
    <dgm:pt modelId="{E2ECEED5-DC54-4E5B-A239-DD235029EDEA}" type="pres">
      <dgm:prSet presAssocID="{98266009-77E8-45AE-832C-C9269E37B5B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E7CA56-C503-4767-8169-3EE5FE2D0263}" type="pres">
      <dgm:prSet presAssocID="{3854930A-BBF8-44D0-ACFC-1EB45EA1CCE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AF7F0-355C-4B05-8537-3710E71EA91F}" type="pres">
      <dgm:prSet presAssocID="{0AC7F227-2D8A-4AB5-8FF8-23DE41F4CC4F}" presName="sibTrans" presStyleLbl="sibTrans2D1" presStyleIdx="0" presStyleCnt="7"/>
      <dgm:spPr/>
      <dgm:t>
        <a:bodyPr/>
        <a:lstStyle/>
        <a:p>
          <a:endParaRPr lang="en-US"/>
        </a:p>
      </dgm:t>
    </dgm:pt>
    <dgm:pt modelId="{651DD3B3-1069-4059-AAF0-BC37ED3270E9}" type="pres">
      <dgm:prSet presAssocID="{0AC7F227-2D8A-4AB5-8FF8-23DE41F4CC4F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09BBB81D-64F9-41A7-9452-3720F68488A6}" type="pres">
      <dgm:prSet presAssocID="{9793AEFC-31B1-48D3-AA9B-1D34F9B5240A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1FE97-3400-4252-BED1-6EC48214E3BB}" type="pres">
      <dgm:prSet presAssocID="{B46BCA3C-E7E3-46BD-B620-198BA2FB11A9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79FAFD0-2F06-409C-8818-7756CBE4FBEA}" type="pres">
      <dgm:prSet presAssocID="{B46BCA3C-E7E3-46BD-B620-198BA2FB11A9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C86A84AA-175B-4BB7-A725-4EFEB2CF44E4}" type="pres">
      <dgm:prSet presAssocID="{CCAA1C9A-63F2-4899-9C16-24BA50A4690C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D1431A-0F6D-45BF-8083-CC42E8283BBA}" type="pres">
      <dgm:prSet presAssocID="{AFF645CE-4647-47D3-9FB9-EFBC80602BC3}" presName="sibTrans" presStyleLbl="sibTrans2D1" presStyleIdx="2" presStyleCnt="7"/>
      <dgm:spPr/>
      <dgm:t>
        <a:bodyPr/>
        <a:lstStyle/>
        <a:p>
          <a:endParaRPr lang="en-US"/>
        </a:p>
      </dgm:t>
    </dgm:pt>
    <dgm:pt modelId="{FDF73E25-39CD-4FCC-9202-762D52578BAA}" type="pres">
      <dgm:prSet presAssocID="{AFF645CE-4647-47D3-9FB9-EFBC80602BC3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FB0C90DC-D358-48F2-BD81-C611E771E76A}" type="pres">
      <dgm:prSet presAssocID="{CF889129-0763-4257-8005-BFDDF8723D3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2C21B-CEAC-41BC-88FC-4B811257E5AA}" type="pres">
      <dgm:prSet presAssocID="{675F7598-C9CA-4064-9465-D17EC34CA678}" presName="sibTrans" presStyleLbl="sibTrans2D1" presStyleIdx="3" presStyleCnt="7"/>
      <dgm:spPr/>
      <dgm:t>
        <a:bodyPr/>
        <a:lstStyle/>
        <a:p>
          <a:endParaRPr lang="en-US"/>
        </a:p>
      </dgm:t>
    </dgm:pt>
    <dgm:pt modelId="{C9581885-3E1F-41A4-B68D-742450250F87}" type="pres">
      <dgm:prSet presAssocID="{675F7598-C9CA-4064-9465-D17EC34CA678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50B8024C-7FE8-4ADF-9548-3067C8808F67}" type="pres">
      <dgm:prSet presAssocID="{1A2F9109-FF2E-4B31-8F79-D97B752B5B7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F8F3B-E80F-47D7-96A7-32A01C0BA477}" type="pres">
      <dgm:prSet presAssocID="{91D04B6B-AA9E-48C1-8CE2-2A10B6133365}" presName="sibTrans" presStyleLbl="sibTrans2D1" presStyleIdx="4" presStyleCnt="7"/>
      <dgm:spPr/>
      <dgm:t>
        <a:bodyPr/>
        <a:lstStyle/>
        <a:p>
          <a:endParaRPr lang="en-US"/>
        </a:p>
      </dgm:t>
    </dgm:pt>
    <dgm:pt modelId="{F16044EF-38D5-4FED-83A0-63616FA2C75F}" type="pres">
      <dgm:prSet presAssocID="{91D04B6B-AA9E-48C1-8CE2-2A10B6133365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4D748C61-A3B2-4180-A2A8-2D91B76F4CAA}" type="pres">
      <dgm:prSet presAssocID="{C1B06265-E9B8-4EB5-A79C-A6F04AA631E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CCBEAA-83EA-42F2-B26A-031D7DEC7B1D}" type="pres">
      <dgm:prSet presAssocID="{3F6632BE-1076-4622-A93C-659725992FE5}" presName="sibTrans" presStyleLbl="sibTrans2D1" presStyleIdx="5" presStyleCnt="7"/>
      <dgm:spPr/>
      <dgm:t>
        <a:bodyPr/>
        <a:lstStyle/>
        <a:p>
          <a:endParaRPr lang="en-US"/>
        </a:p>
      </dgm:t>
    </dgm:pt>
    <dgm:pt modelId="{247B9E77-1FE8-42FE-8379-4A9811B095EF}" type="pres">
      <dgm:prSet presAssocID="{3F6632BE-1076-4622-A93C-659725992FE5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318CAA78-939A-402A-8EF1-AB394C9F25E1}" type="pres">
      <dgm:prSet presAssocID="{ADF55E3A-BD76-4FB7-B600-FD28E32EF63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57AA1-9EA7-43B1-A88F-E5771C1AA13C}" type="pres">
      <dgm:prSet presAssocID="{85DEBD4D-8DE6-4090-92E0-D05ADA4E61BD}" presName="sibTrans" presStyleLbl="sibTrans2D1" presStyleIdx="6" presStyleCnt="7"/>
      <dgm:spPr/>
      <dgm:t>
        <a:bodyPr/>
        <a:lstStyle/>
        <a:p>
          <a:endParaRPr lang="en-US"/>
        </a:p>
      </dgm:t>
    </dgm:pt>
    <dgm:pt modelId="{3901951C-D13E-45A6-B918-EE0826D68C39}" type="pres">
      <dgm:prSet presAssocID="{85DEBD4D-8DE6-4090-92E0-D05ADA4E61B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7A62F14B-69F9-4EEC-A65F-B6969E73A3B3}" type="pres">
      <dgm:prSet presAssocID="{989A16E0-AD29-4790-9E91-3CCA06C08C3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0B92FE-4AAC-445A-BD5F-956F4558428A}" type="presOf" srcId="{989A16E0-AD29-4790-9E91-3CCA06C08C3F}" destId="{7A62F14B-69F9-4EEC-A65F-B6969E73A3B3}" srcOrd="0" destOrd="0" presId="urn:microsoft.com/office/officeart/2005/8/layout/process5"/>
    <dgm:cxn modelId="{C1CC11E6-13A7-4CC0-8915-D3BB90E0023C}" srcId="{98266009-77E8-45AE-832C-C9269E37B5BE}" destId="{C1B06265-E9B8-4EB5-A79C-A6F04AA631E0}" srcOrd="5" destOrd="0" parTransId="{134CDC1C-B94C-4D56-9DF0-3F255FAC139E}" sibTransId="{3F6632BE-1076-4622-A93C-659725992FE5}"/>
    <dgm:cxn modelId="{4F6261E4-7BF3-42DD-9A7C-CECA65F45B56}" type="presOf" srcId="{AFF645CE-4647-47D3-9FB9-EFBC80602BC3}" destId="{FDF73E25-39CD-4FCC-9202-762D52578BAA}" srcOrd="1" destOrd="0" presId="urn:microsoft.com/office/officeart/2005/8/layout/process5"/>
    <dgm:cxn modelId="{D68EB129-FA1B-485F-9862-8E5ECD7B2CCB}" type="presOf" srcId="{85DEBD4D-8DE6-4090-92E0-D05ADA4E61BD}" destId="{8EF57AA1-9EA7-43B1-A88F-E5771C1AA13C}" srcOrd="0" destOrd="0" presId="urn:microsoft.com/office/officeart/2005/8/layout/process5"/>
    <dgm:cxn modelId="{79691446-8028-435B-835D-237591323711}" type="presOf" srcId="{675F7598-C9CA-4064-9465-D17EC34CA678}" destId="{C9581885-3E1F-41A4-B68D-742450250F87}" srcOrd="1" destOrd="0" presId="urn:microsoft.com/office/officeart/2005/8/layout/process5"/>
    <dgm:cxn modelId="{03725387-7AC7-44E4-B667-4A82A2D03895}" type="presOf" srcId="{AFF645CE-4647-47D3-9FB9-EFBC80602BC3}" destId="{93D1431A-0F6D-45BF-8083-CC42E8283BBA}" srcOrd="0" destOrd="0" presId="urn:microsoft.com/office/officeart/2005/8/layout/process5"/>
    <dgm:cxn modelId="{63B31E74-6074-4EFC-968A-3532D337F218}" type="presOf" srcId="{CCAA1C9A-63F2-4899-9C16-24BA50A4690C}" destId="{C86A84AA-175B-4BB7-A725-4EFEB2CF44E4}" srcOrd="0" destOrd="0" presId="urn:microsoft.com/office/officeart/2005/8/layout/process5"/>
    <dgm:cxn modelId="{BBD73FD2-ECBD-4894-9F9A-20B1D0D5EA59}" srcId="{98266009-77E8-45AE-832C-C9269E37B5BE}" destId="{9793AEFC-31B1-48D3-AA9B-1D34F9B5240A}" srcOrd="1" destOrd="0" parTransId="{CAD6BDB8-15CA-4905-A153-E87033D85E8C}" sibTransId="{B46BCA3C-E7E3-46BD-B620-198BA2FB11A9}"/>
    <dgm:cxn modelId="{B62B8D00-8A2A-41A7-9E0E-36C92C28CE84}" type="presOf" srcId="{3F6632BE-1076-4622-A93C-659725992FE5}" destId="{09CCBEAA-83EA-42F2-B26A-031D7DEC7B1D}" srcOrd="0" destOrd="0" presId="urn:microsoft.com/office/officeart/2005/8/layout/process5"/>
    <dgm:cxn modelId="{E1EC6A5A-AAA3-4205-899E-96F049C0F804}" type="presOf" srcId="{ADF55E3A-BD76-4FB7-B600-FD28E32EF635}" destId="{318CAA78-939A-402A-8EF1-AB394C9F25E1}" srcOrd="0" destOrd="0" presId="urn:microsoft.com/office/officeart/2005/8/layout/process5"/>
    <dgm:cxn modelId="{8F915E6D-F404-4773-B168-18614FD3AB2D}" type="presOf" srcId="{0AC7F227-2D8A-4AB5-8FF8-23DE41F4CC4F}" destId="{037AF7F0-355C-4B05-8537-3710E71EA91F}" srcOrd="0" destOrd="0" presId="urn:microsoft.com/office/officeart/2005/8/layout/process5"/>
    <dgm:cxn modelId="{06A350B4-D437-421D-9214-51F48264A758}" srcId="{98266009-77E8-45AE-832C-C9269E37B5BE}" destId="{1A2F9109-FF2E-4B31-8F79-D97B752B5B7C}" srcOrd="4" destOrd="0" parTransId="{F06E2DF4-5F57-4601-B1C9-A1EFE89C333E}" sibTransId="{91D04B6B-AA9E-48C1-8CE2-2A10B6133365}"/>
    <dgm:cxn modelId="{93CAB2C5-32CF-4A10-9776-8557AF3A3CCE}" srcId="{CCAA1C9A-63F2-4899-9C16-24BA50A4690C}" destId="{9F7DCE95-5DEC-4F9A-8C86-E6D67670F2BB}" srcOrd="1" destOrd="0" parTransId="{4A5A1C09-35F5-4043-B25B-FCDC913F164E}" sibTransId="{E207C801-6E53-4FFB-9D7E-45E7A5504C56}"/>
    <dgm:cxn modelId="{038352C8-BE0D-4B64-9A9C-711811E4A3A5}" type="presOf" srcId="{3854930A-BBF8-44D0-ACFC-1EB45EA1CCE2}" destId="{F1E7CA56-C503-4767-8169-3EE5FE2D0263}" srcOrd="0" destOrd="0" presId="urn:microsoft.com/office/officeart/2005/8/layout/process5"/>
    <dgm:cxn modelId="{06075B7A-87B8-4EBD-A114-1F7BDF16A2FF}" type="presOf" srcId="{675F7598-C9CA-4064-9465-D17EC34CA678}" destId="{58D2C21B-CEAC-41BC-88FC-4B811257E5AA}" srcOrd="0" destOrd="0" presId="urn:microsoft.com/office/officeart/2005/8/layout/process5"/>
    <dgm:cxn modelId="{A864A978-7ECB-4D20-A058-E4054821D056}" type="presOf" srcId="{98266009-77E8-45AE-832C-C9269E37B5BE}" destId="{E2ECEED5-DC54-4E5B-A239-DD235029EDEA}" srcOrd="0" destOrd="0" presId="urn:microsoft.com/office/officeart/2005/8/layout/process5"/>
    <dgm:cxn modelId="{DA0F590A-3838-4E8B-B1E4-3073C50DA1DE}" type="presOf" srcId="{C1B06265-E9B8-4EB5-A79C-A6F04AA631E0}" destId="{4D748C61-A3B2-4180-A2A8-2D91B76F4CAA}" srcOrd="0" destOrd="0" presId="urn:microsoft.com/office/officeart/2005/8/layout/process5"/>
    <dgm:cxn modelId="{21C270E2-F198-45A2-AFDD-EA09BD859F65}" srcId="{989A16E0-AD29-4790-9E91-3CCA06C08C3F}" destId="{C88FB0D0-20C6-4280-A016-5F2CCC9485CA}" srcOrd="0" destOrd="0" parTransId="{9B5B0117-931C-4BFF-A58F-4ED65A44FECF}" sibTransId="{B3CF7665-8755-42E9-A621-0FFE8E5F1DB0}"/>
    <dgm:cxn modelId="{50ED8044-5DE1-4D82-9F9A-1405AEDDC344}" srcId="{98266009-77E8-45AE-832C-C9269E37B5BE}" destId="{CCAA1C9A-63F2-4899-9C16-24BA50A4690C}" srcOrd="2" destOrd="0" parTransId="{B63A3F34-B50A-4DE5-9B30-02EE50C84329}" sibTransId="{AFF645CE-4647-47D3-9FB9-EFBC80602BC3}"/>
    <dgm:cxn modelId="{8E6164B9-B574-40A2-BA1C-703BA260528B}" type="presOf" srcId="{9793AEFC-31B1-48D3-AA9B-1D34F9B5240A}" destId="{09BBB81D-64F9-41A7-9452-3720F68488A6}" srcOrd="0" destOrd="0" presId="urn:microsoft.com/office/officeart/2005/8/layout/process5"/>
    <dgm:cxn modelId="{FF2BE070-A96F-4AA9-9B25-CCE9585D5F0A}" type="presOf" srcId="{1A2F9109-FF2E-4B31-8F79-D97B752B5B7C}" destId="{50B8024C-7FE8-4ADF-9548-3067C8808F67}" srcOrd="0" destOrd="0" presId="urn:microsoft.com/office/officeart/2005/8/layout/process5"/>
    <dgm:cxn modelId="{8D437BE3-C375-419A-8313-A3480C261D9D}" type="presOf" srcId="{B46BCA3C-E7E3-46BD-B620-198BA2FB11A9}" destId="{B421FE97-3400-4252-BED1-6EC48214E3BB}" srcOrd="0" destOrd="0" presId="urn:microsoft.com/office/officeart/2005/8/layout/process5"/>
    <dgm:cxn modelId="{8DA3A066-3BB7-40A3-AED9-9B29D4CB1403}" type="presOf" srcId="{91D04B6B-AA9E-48C1-8CE2-2A10B6133365}" destId="{927F8F3B-E80F-47D7-96A7-32A01C0BA477}" srcOrd="0" destOrd="0" presId="urn:microsoft.com/office/officeart/2005/8/layout/process5"/>
    <dgm:cxn modelId="{2B7104EA-789D-4FD3-B967-DF6027DCA598}" type="presOf" srcId="{85DEBD4D-8DE6-4090-92E0-D05ADA4E61BD}" destId="{3901951C-D13E-45A6-B918-EE0826D68C39}" srcOrd="1" destOrd="0" presId="urn:microsoft.com/office/officeart/2005/8/layout/process5"/>
    <dgm:cxn modelId="{4A4CDE0A-882B-4822-8C41-BCA0D195B2AE}" srcId="{98266009-77E8-45AE-832C-C9269E37B5BE}" destId="{ADF55E3A-BD76-4FB7-B600-FD28E32EF635}" srcOrd="6" destOrd="0" parTransId="{A704C0A7-244D-440B-8205-06D017B0F448}" sibTransId="{85DEBD4D-8DE6-4090-92E0-D05ADA4E61BD}"/>
    <dgm:cxn modelId="{9BFF4117-0B04-4DE0-B32B-76BE3FE9D455}" srcId="{98266009-77E8-45AE-832C-C9269E37B5BE}" destId="{CF889129-0763-4257-8005-BFDDF8723D3B}" srcOrd="3" destOrd="0" parTransId="{7A8836E0-D911-4C6B-980F-9C2631AC1688}" sibTransId="{675F7598-C9CA-4064-9465-D17EC34CA678}"/>
    <dgm:cxn modelId="{2C957B5A-742D-409D-8594-F6F27A845792}" type="presOf" srcId="{C88FB0D0-20C6-4280-A016-5F2CCC9485CA}" destId="{7A62F14B-69F9-4EEC-A65F-B6969E73A3B3}" srcOrd="0" destOrd="1" presId="urn:microsoft.com/office/officeart/2005/8/layout/process5"/>
    <dgm:cxn modelId="{7F6438E3-2253-4C19-B21B-698DB1FF5EF2}" type="presOf" srcId="{B46BCA3C-E7E3-46BD-B620-198BA2FB11A9}" destId="{879FAFD0-2F06-409C-8818-7756CBE4FBEA}" srcOrd="1" destOrd="0" presId="urn:microsoft.com/office/officeart/2005/8/layout/process5"/>
    <dgm:cxn modelId="{92AD1FD4-35EF-414B-A5AB-DC7D3745DD88}" type="presOf" srcId="{B19BC400-F41F-4CD6-801B-AD6233D0F56F}" destId="{C86A84AA-175B-4BB7-A725-4EFEB2CF44E4}" srcOrd="0" destOrd="1" presId="urn:microsoft.com/office/officeart/2005/8/layout/process5"/>
    <dgm:cxn modelId="{068C9FE7-793F-46B1-9FFE-A0139D3B7443}" type="presOf" srcId="{91D04B6B-AA9E-48C1-8CE2-2A10B6133365}" destId="{F16044EF-38D5-4FED-83A0-63616FA2C75F}" srcOrd="1" destOrd="0" presId="urn:microsoft.com/office/officeart/2005/8/layout/process5"/>
    <dgm:cxn modelId="{58EE8A87-42A1-492B-9577-EFD746141554}" type="presOf" srcId="{3F6632BE-1076-4622-A93C-659725992FE5}" destId="{247B9E77-1FE8-42FE-8379-4A9811B095EF}" srcOrd="1" destOrd="0" presId="urn:microsoft.com/office/officeart/2005/8/layout/process5"/>
    <dgm:cxn modelId="{2610B4AE-A0DE-4F4C-A935-51905ADB90D3}" type="presOf" srcId="{9F7DCE95-5DEC-4F9A-8C86-E6D67670F2BB}" destId="{C86A84AA-175B-4BB7-A725-4EFEB2CF44E4}" srcOrd="0" destOrd="2" presId="urn:microsoft.com/office/officeart/2005/8/layout/process5"/>
    <dgm:cxn modelId="{B10B46FF-5BAB-4574-9073-23B81EC31FA8}" srcId="{98266009-77E8-45AE-832C-C9269E37B5BE}" destId="{3854930A-BBF8-44D0-ACFC-1EB45EA1CCE2}" srcOrd="0" destOrd="0" parTransId="{6E88144F-7C23-46F5-8348-F95E65187749}" sibTransId="{0AC7F227-2D8A-4AB5-8FF8-23DE41F4CC4F}"/>
    <dgm:cxn modelId="{350CBE42-4812-4BB7-9078-05D301D33FD6}" type="presOf" srcId="{0AC7F227-2D8A-4AB5-8FF8-23DE41F4CC4F}" destId="{651DD3B3-1069-4059-AAF0-BC37ED3270E9}" srcOrd="1" destOrd="0" presId="urn:microsoft.com/office/officeart/2005/8/layout/process5"/>
    <dgm:cxn modelId="{EDACD853-4177-47CF-A044-984D95F5D9F5}" type="presOf" srcId="{CF889129-0763-4257-8005-BFDDF8723D3B}" destId="{FB0C90DC-D358-48F2-BD81-C611E771E76A}" srcOrd="0" destOrd="0" presId="urn:microsoft.com/office/officeart/2005/8/layout/process5"/>
    <dgm:cxn modelId="{CBA5FDF7-CDB8-49FD-9CE7-D05D74CFC5D6}" srcId="{CCAA1C9A-63F2-4899-9C16-24BA50A4690C}" destId="{B19BC400-F41F-4CD6-801B-AD6233D0F56F}" srcOrd="0" destOrd="0" parTransId="{7DDEC36E-5DDC-4DB0-A383-0DCB6F263D2F}" sibTransId="{AEF41142-5141-4842-A1EC-412A0CB3E08F}"/>
    <dgm:cxn modelId="{8205F69F-377F-4E97-B7F6-B5AE7C9C088F}" srcId="{98266009-77E8-45AE-832C-C9269E37B5BE}" destId="{989A16E0-AD29-4790-9E91-3CCA06C08C3F}" srcOrd="7" destOrd="0" parTransId="{A34F4F12-D7A0-43B1-8FE5-864D2B59A8ED}" sibTransId="{518DFACE-3090-4C0F-A4A9-488C487EA92B}"/>
    <dgm:cxn modelId="{7834563D-F9B9-4919-B4E4-0EE69A58E771}" type="presParOf" srcId="{E2ECEED5-DC54-4E5B-A239-DD235029EDEA}" destId="{F1E7CA56-C503-4767-8169-3EE5FE2D0263}" srcOrd="0" destOrd="0" presId="urn:microsoft.com/office/officeart/2005/8/layout/process5"/>
    <dgm:cxn modelId="{AF6B903A-B0A1-48E9-B9BB-7899CA8F1405}" type="presParOf" srcId="{E2ECEED5-DC54-4E5B-A239-DD235029EDEA}" destId="{037AF7F0-355C-4B05-8537-3710E71EA91F}" srcOrd="1" destOrd="0" presId="urn:microsoft.com/office/officeart/2005/8/layout/process5"/>
    <dgm:cxn modelId="{B6CAE8CF-A60B-48FD-AB71-D46D838C7AF4}" type="presParOf" srcId="{037AF7F0-355C-4B05-8537-3710E71EA91F}" destId="{651DD3B3-1069-4059-AAF0-BC37ED3270E9}" srcOrd="0" destOrd="0" presId="urn:microsoft.com/office/officeart/2005/8/layout/process5"/>
    <dgm:cxn modelId="{7DC5C86B-0A07-4FD6-878F-169BCD14CA3D}" type="presParOf" srcId="{E2ECEED5-DC54-4E5B-A239-DD235029EDEA}" destId="{09BBB81D-64F9-41A7-9452-3720F68488A6}" srcOrd="2" destOrd="0" presId="urn:microsoft.com/office/officeart/2005/8/layout/process5"/>
    <dgm:cxn modelId="{AED99CB3-3251-4361-B666-2D8C1C692DAA}" type="presParOf" srcId="{E2ECEED5-DC54-4E5B-A239-DD235029EDEA}" destId="{B421FE97-3400-4252-BED1-6EC48214E3BB}" srcOrd="3" destOrd="0" presId="urn:microsoft.com/office/officeart/2005/8/layout/process5"/>
    <dgm:cxn modelId="{7C05F01C-1B2F-4696-9936-ADF9404E1AF8}" type="presParOf" srcId="{B421FE97-3400-4252-BED1-6EC48214E3BB}" destId="{879FAFD0-2F06-409C-8818-7756CBE4FBEA}" srcOrd="0" destOrd="0" presId="urn:microsoft.com/office/officeart/2005/8/layout/process5"/>
    <dgm:cxn modelId="{33C83526-7A49-4AB3-9BA0-2D161F45ADAE}" type="presParOf" srcId="{E2ECEED5-DC54-4E5B-A239-DD235029EDEA}" destId="{C86A84AA-175B-4BB7-A725-4EFEB2CF44E4}" srcOrd="4" destOrd="0" presId="urn:microsoft.com/office/officeart/2005/8/layout/process5"/>
    <dgm:cxn modelId="{02704900-49C4-40AE-9CF0-2AB3666AA853}" type="presParOf" srcId="{E2ECEED5-DC54-4E5B-A239-DD235029EDEA}" destId="{93D1431A-0F6D-45BF-8083-CC42E8283BBA}" srcOrd="5" destOrd="0" presId="urn:microsoft.com/office/officeart/2005/8/layout/process5"/>
    <dgm:cxn modelId="{A1A21ACC-43E6-4692-B2DA-2D9D8C0E00D1}" type="presParOf" srcId="{93D1431A-0F6D-45BF-8083-CC42E8283BBA}" destId="{FDF73E25-39CD-4FCC-9202-762D52578BAA}" srcOrd="0" destOrd="0" presId="urn:microsoft.com/office/officeart/2005/8/layout/process5"/>
    <dgm:cxn modelId="{AB6EC5A4-52C0-4B8E-A1DD-7CB5ADEAF290}" type="presParOf" srcId="{E2ECEED5-DC54-4E5B-A239-DD235029EDEA}" destId="{FB0C90DC-D358-48F2-BD81-C611E771E76A}" srcOrd="6" destOrd="0" presId="urn:microsoft.com/office/officeart/2005/8/layout/process5"/>
    <dgm:cxn modelId="{900456DD-65D4-43AE-9A82-971185209FBE}" type="presParOf" srcId="{E2ECEED5-DC54-4E5B-A239-DD235029EDEA}" destId="{58D2C21B-CEAC-41BC-88FC-4B811257E5AA}" srcOrd="7" destOrd="0" presId="urn:microsoft.com/office/officeart/2005/8/layout/process5"/>
    <dgm:cxn modelId="{D57C62EA-9876-415D-83F3-49D4DA283A81}" type="presParOf" srcId="{58D2C21B-CEAC-41BC-88FC-4B811257E5AA}" destId="{C9581885-3E1F-41A4-B68D-742450250F87}" srcOrd="0" destOrd="0" presId="urn:microsoft.com/office/officeart/2005/8/layout/process5"/>
    <dgm:cxn modelId="{7B7A8969-ADAC-4EF1-9923-B8FA2E2C1FBC}" type="presParOf" srcId="{E2ECEED5-DC54-4E5B-A239-DD235029EDEA}" destId="{50B8024C-7FE8-4ADF-9548-3067C8808F67}" srcOrd="8" destOrd="0" presId="urn:microsoft.com/office/officeart/2005/8/layout/process5"/>
    <dgm:cxn modelId="{520183AF-7FC9-43AB-9D86-7F7DB8DD790E}" type="presParOf" srcId="{E2ECEED5-DC54-4E5B-A239-DD235029EDEA}" destId="{927F8F3B-E80F-47D7-96A7-32A01C0BA477}" srcOrd="9" destOrd="0" presId="urn:microsoft.com/office/officeart/2005/8/layout/process5"/>
    <dgm:cxn modelId="{532946B7-C518-4DA2-AF48-202D56192CEC}" type="presParOf" srcId="{927F8F3B-E80F-47D7-96A7-32A01C0BA477}" destId="{F16044EF-38D5-4FED-83A0-63616FA2C75F}" srcOrd="0" destOrd="0" presId="urn:microsoft.com/office/officeart/2005/8/layout/process5"/>
    <dgm:cxn modelId="{D80B24E7-17E8-4E33-9434-5E67F4E01516}" type="presParOf" srcId="{E2ECEED5-DC54-4E5B-A239-DD235029EDEA}" destId="{4D748C61-A3B2-4180-A2A8-2D91B76F4CAA}" srcOrd="10" destOrd="0" presId="urn:microsoft.com/office/officeart/2005/8/layout/process5"/>
    <dgm:cxn modelId="{26109C50-559F-4F51-9438-8CDF36F57B58}" type="presParOf" srcId="{E2ECEED5-DC54-4E5B-A239-DD235029EDEA}" destId="{09CCBEAA-83EA-42F2-B26A-031D7DEC7B1D}" srcOrd="11" destOrd="0" presId="urn:microsoft.com/office/officeart/2005/8/layout/process5"/>
    <dgm:cxn modelId="{31973C5D-CDB4-46C1-99D7-9BAFF91D7BD1}" type="presParOf" srcId="{09CCBEAA-83EA-42F2-B26A-031D7DEC7B1D}" destId="{247B9E77-1FE8-42FE-8379-4A9811B095EF}" srcOrd="0" destOrd="0" presId="urn:microsoft.com/office/officeart/2005/8/layout/process5"/>
    <dgm:cxn modelId="{38F914E9-2032-437D-AC88-C18EEE69437F}" type="presParOf" srcId="{E2ECEED5-DC54-4E5B-A239-DD235029EDEA}" destId="{318CAA78-939A-402A-8EF1-AB394C9F25E1}" srcOrd="12" destOrd="0" presId="urn:microsoft.com/office/officeart/2005/8/layout/process5"/>
    <dgm:cxn modelId="{1B91F109-C05D-4A35-A714-3E541002DB94}" type="presParOf" srcId="{E2ECEED5-DC54-4E5B-A239-DD235029EDEA}" destId="{8EF57AA1-9EA7-43B1-A88F-E5771C1AA13C}" srcOrd="13" destOrd="0" presId="urn:microsoft.com/office/officeart/2005/8/layout/process5"/>
    <dgm:cxn modelId="{24907FB7-C270-4FEB-B172-AA2987545F62}" type="presParOf" srcId="{8EF57AA1-9EA7-43B1-A88F-E5771C1AA13C}" destId="{3901951C-D13E-45A6-B918-EE0826D68C39}" srcOrd="0" destOrd="0" presId="urn:microsoft.com/office/officeart/2005/8/layout/process5"/>
    <dgm:cxn modelId="{89DA96F5-6953-478B-B9CA-302D1F627FBA}" type="presParOf" srcId="{E2ECEED5-DC54-4E5B-A239-DD235029EDEA}" destId="{7A62F14B-69F9-4EEC-A65F-B6969E73A3B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4EFDE-C4F6-461B-8815-E75F97C4AFAB}">
      <dsp:nvSpPr>
        <dsp:cNvPr id="0" name=""/>
        <dsp:cNvSpPr/>
      </dsp:nvSpPr>
      <dsp:spPr>
        <a:xfrm>
          <a:off x="788491" y="2083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Comments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October 2010 to February 2011</a:t>
          </a:r>
          <a:endParaRPr lang="en-US" sz="1500" kern="1200" dirty="0"/>
        </a:p>
      </dsp:txBody>
      <dsp:txXfrm>
        <a:off x="823485" y="37077"/>
        <a:ext cx="1921332" cy="1124804"/>
      </dsp:txXfrm>
    </dsp:sp>
    <dsp:sp modelId="{210F5EA8-48B9-4453-9356-8DBFF678266B}">
      <dsp:nvSpPr>
        <dsp:cNvPr id="0" name=""/>
        <dsp:cNvSpPr/>
      </dsp:nvSpPr>
      <dsp:spPr>
        <a:xfrm>
          <a:off x="2955047" y="352555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55047" y="451324"/>
        <a:ext cx="295511" cy="296309"/>
      </dsp:txXfrm>
    </dsp:sp>
    <dsp:sp modelId="{F2682CDD-4813-42FD-AC85-6ECD5B1F501D}">
      <dsp:nvSpPr>
        <dsp:cNvPr id="0" name=""/>
        <dsp:cNvSpPr/>
      </dsp:nvSpPr>
      <dsp:spPr>
        <a:xfrm>
          <a:off x="3576339" y="2083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Revision Forum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SAA 2011</a:t>
          </a:r>
          <a:endParaRPr lang="en-US" sz="1500" kern="1200" dirty="0"/>
        </a:p>
      </dsp:txBody>
      <dsp:txXfrm>
        <a:off x="3611333" y="37077"/>
        <a:ext cx="1921332" cy="1124804"/>
      </dsp:txXfrm>
    </dsp:sp>
    <dsp:sp modelId="{EDC5668B-BF5F-44E7-B429-5419B3C3A249}">
      <dsp:nvSpPr>
        <dsp:cNvPr id="0" name=""/>
        <dsp:cNvSpPr/>
      </dsp:nvSpPr>
      <dsp:spPr>
        <a:xfrm>
          <a:off x="5742896" y="352555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5742896" y="451324"/>
        <a:ext cx="295511" cy="296309"/>
      </dsp:txXfrm>
    </dsp:sp>
    <dsp:sp modelId="{19DEFE06-72DF-4F90-AD5A-B9FB468DF035}">
      <dsp:nvSpPr>
        <dsp:cNvPr id="0" name=""/>
        <dsp:cNvSpPr/>
      </dsp:nvSpPr>
      <dsp:spPr>
        <a:xfrm>
          <a:off x="6364188" y="2083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TS-EAD Working Meeting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March 2012</a:t>
          </a:r>
          <a:endParaRPr lang="en-US" sz="1500" kern="1200" dirty="0"/>
        </a:p>
      </dsp:txBody>
      <dsp:txXfrm>
        <a:off x="6399182" y="37077"/>
        <a:ext cx="1921332" cy="1124804"/>
      </dsp:txXfrm>
    </dsp:sp>
    <dsp:sp modelId="{ABA724F3-7B07-4FA2-AC7D-46FFC5C1A646}">
      <dsp:nvSpPr>
        <dsp:cNvPr id="0" name=""/>
        <dsp:cNvSpPr/>
      </dsp:nvSpPr>
      <dsp:spPr>
        <a:xfrm rot="5400000">
          <a:off x="7148768" y="1336268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7211693" y="1372112"/>
        <a:ext cx="296309" cy="295511"/>
      </dsp:txXfrm>
    </dsp:sp>
    <dsp:sp modelId="{4382DEEB-09F5-428A-9105-CBBB49295F50}">
      <dsp:nvSpPr>
        <dsp:cNvPr id="0" name=""/>
        <dsp:cNvSpPr/>
      </dsp:nvSpPr>
      <dsp:spPr>
        <a:xfrm>
          <a:off x="6364188" y="1993403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Schema Dev. Team Meeting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October 2012</a:t>
          </a:r>
          <a:endParaRPr lang="en-US" sz="1500" kern="1200" dirty="0"/>
        </a:p>
      </dsp:txBody>
      <dsp:txXfrm>
        <a:off x="6399182" y="2028397"/>
        <a:ext cx="1921332" cy="1124804"/>
      </dsp:txXfrm>
    </dsp:sp>
    <dsp:sp modelId="{1910CFB6-74B7-45C9-A444-1B98A000BC63}">
      <dsp:nvSpPr>
        <dsp:cNvPr id="0" name=""/>
        <dsp:cNvSpPr/>
      </dsp:nvSpPr>
      <dsp:spPr>
        <a:xfrm rot="10800000">
          <a:off x="5766792" y="2343876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5893440" y="2442645"/>
        <a:ext cx="295511" cy="296309"/>
      </dsp:txXfrm>
    </dsp:sp>
    <dsp:sp modelId="{CB04FEF9-3F33-423A-995B-2A8AC1DF3715}">
      <dsp:nvSpPr>
        <dsp:cNvPr id="0" name=""/>
        <dsp:cNvSpPr/>
      </dsp:nvSpPr>
      <dsp:spPr>
        <a:xfrm>
          <a:off x="3576339" y="1993403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Alpha Release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February 2013</a:t>
          </a:r>
          <a:endParaRPr lang="en-US" sz="1500" kern="1200" dirty="0"/>
        </a:p>
      </dsp:txBody>
      <dsp:txXfrm>
        <a:off x="3611333" y="2028397"/>
        <a:ext cx="1921332" cy="1124804"/>
      </dsp:txXfrm>
    </dsp:sp>
    <dsp:sp modelId="{A89B94D9-31CE-45E6-A1E1-BD6655ABAF13}">
      <dsp:nvSpPr>
        <dsp:cNvPr id="0" name=""/>
        <dsp:cNvSpPr/>
      </dsp:nvSpPr>
      <dsp:spPr>
        <a:xfrm rot="10800000">
          <a:off x="2978943" y="2343876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3105591" y="2442645"/>
        <a:ext cx="295511" cy="296309"/>
      </dsp:txXfrm>
    </dsp:sp>
    <dsp:sp modelId="{3179EEE0-C524-41D3-80C8-1692A675492C}">
      <dsp:nvSpPr>
        <dsp:cNvPr id="0" name=""/>
        <dsp:cNvSpPr/>
      </dsp:nvSpPr>
      <dsp:spPr>
        <a:xfrm>
          <a:off x="788491" y="1993403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Tag Library Editorial Team Meeting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February 2013</a:t>
          </a:r>
          <a:endParaRPr lang="en-US" sz="1500" kern="1200" dirty="0"/>
        </a:p>
      </dsp:txBody>
      <dsp:txXfrm>
        <a:off x="823485" y="2028397"/>
        <a:ext cx="1921332" cy="1124804"/>
      </dsp:txXfrm>
    </dsp:sp>
    <dsp:sp modelId="{A7013DF5-445D-4D68-8D64-B25EB8B0516F}">
      <dsp:nvSpPr>
        <dsp:cNvPr id="0" name=""/>
        <dsp:cNvSpPr/>
      </dsp:nvSpPr>
      <dsp:spPr>
        <a:xfrm rot="5400000">
          <a:off x="1573071" y="3327588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-5400000">
        <a:off x="1635996" y="3363432"/>
        <a:ext cx="296309" cy="295511"/>
      </dsp:txXfrm>
    </dsp:sp>
    <dsp:sp modelId="{8A6C2B84-412F-4D11-B717-36CC7810664E}">
      <dsp:nvSpPr>
        <dsp:cNvPr id="0" name=""/>
        <dsp:cNvSpPr/>
      </dsp:nvSpPr>
      <dsp:spPr>
        <a:xfrm>
          <a:off x="788491" y="3984724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Beta Release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August 2013</a:t>
          </a:r>
          <a:endParaRPr lang="en-US" sz="1500" kern="1200" dirty="0"/>
        </a:p>
      </dsp:txBody>
      <dsp:txXfrm>
        <a:off x="823485" y="4019718"/>
        <a:ext cx="1921332" cy="1124804"/>
      </dsp:txXfrm>
    </dsp:sp>
    <dsp:sp modelId="{03F9C804-427D-4329-BE91-72678A7009D1}">
      <dsp:nvSpPr>
        <dsp:cNvPr id="0" name=""/>
        <dsp:cNvSpPr/>
      </dsp:nvSpPr>
      <dsp:spPr>
        <a:xfrm>
          <a:off x="2955047" y="4335196"/>
          <a:ext cx="422159" cy="4938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2955047" y="4433965"/>
        <a:ext cx="295511" cy="296309"/>
      </dsp:txXfrm>
    </dsp:sp>
    <dsp:sp modelId="{695A4579-A4CC-44B0-A85C-B8A1FE109DD0}">
      <dsp:nvSpPr>
        <dsp:cNvPr id="0" name=""/>
        <dsp:cNvSpPr/>
      </dsp:nvSpPr>
      <dsp:spPr>
        <a:xfrm>
          <a:off x="3576339" y="3984724"/>
          <a:ext cx="1991320" cy="11947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Gamma Release</a:t>
          </a:r>
          <a:endParaRPr lang="en-US" sz="19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February 2014</a:t>
          </a:r>
          <a:endParaRPr lang="en-US" sz="1500" kern="1200" dirty="0"/>
        </a:p>
      </dsp:txBody>
      <dsp:txXfrm>
        <a:off x="3611333" y="4019718"/>
        <a:ext cx="1921332" cy="1124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E7CA56-C503-4767-8169-3EE5FE2D0263}">
      <dsp:nvSpPr>
        <dsp:cNvPr id="0" name=""/>
        <dsp:cNvSpPr/>
      </dsp:nvSpPr>
      <dsp:spPr>
        <a:xfrm>
          <a:off x="673661" y="1720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Finalize deprecation</a:t>
          </a:r>
          <a:endParaRPr lang="en-US" sz="2300" kern="1200" dirty="0"/>
        </a:p>
      </dsp:txBody>
      <dsp:txXfrm>
        <a:off x="708660" y="36719"/>
        <a:ext cx="1921601" cy="1124961"/>
      </dsp:txXfrm>
    </dsp:sp>
    <dsp:sp modelId="{037AF7F0-355C-4B05-8537-3710E71EA91F}">
      <dsp:nvSpPr>
        <dsp:cNvPr id="0" name=""/>
        <dsp:cNvSpPr/>
      </dsp:nvSpPr>
      <dsp:spPr>
        <a:xfrm>
          <a:off x="2840521" y="352242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840521" y="451025"/>
        <a:ext cx="295553" cy="296350"/>
      </dsp:txXfrm>
    </dsp:sp>
    <dsp:sp modelId="{09BBB81D-64F9-41A7-9452-3720F68488A6}">
      <dsp:nvSpPr>
        <dsp:cNvPr id="0" name=""/>
        <dsp:cNvSpPr/>
      </dsp:nvSpPr>
      <dsp:spPr>
        <a:xfrm>
          <a:off x="3461900" y="1720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Finalize schema design</a:t>
          </a:r>
          <a:endParaRPr lang="en-US" sz="2300" kern="1200" dirty="0"/>
        </a:p>
      </dsp:txBody>
      <dsp:txXfrm>
        <a:off x="3496899" y="36719"/>
        <a:ext cx="1921601" cy="1124961"/>
      </dsp:txXfrm>
    </dsp:sp>
    <dsp:sp modelId="{B421FE97-3400-4252-BED1-6EC48214E3BB}">
      <dsp:nvSpPr>
        <dsp:cNvPr id="0" name=""/>
        <dsp:cNvSpPr/>
      </dsp:nvSpPr>
      <dsp:spPr>
        <a:xfrm>
          <a:off x="5628760" y="352242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628760" y="451025"/>
        <a:ext cx="295553" cy="296350"/>
      </dsp:txXfrm>
    </dsp:sp>
    <dsp:sp modelId="{C86A84AA-175B-4BB7-A725-4EFEB2CF44E4}">
      <dsp:nvSpPr>
        <dsp:cNvPr id="0" name=""/>
        <dsp:cNvSpPr/>
      </dsp:nvSpPr>
      <dsp:spPr>
        <a:xfrm>
          <a:off x="6250139" y="1720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Schema testing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Validation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Translation</a:t>
          </a:r>
          <a:endParaRPr lang="en-US" sz="1800" kern="1200" dirty="0"/>
        </a:p>
      </dsp:txBody>
      <dsp:txXfrm>
        <a:off x="6285138" y="36719"/>
        <a:ext cx="1921601" cy="1124961"/>
      </dsp:txXfrm>
    </dsp:sp>
    <dsp:sp modelId="{93D1431A-0F6D-45BF-8083-CC42E8283BBA}">
      <dsp:nvSpPr>
        <dsp:cNvPr id="0" name=""/>
        <dsp:cNvSpPr/>
      </dsp:nvSpPr>
      <dsp:spPr>
        <a:xfrm rot="5400000">
          <a:off x="7034829" y="1336092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7097764" y="1371940"/>
        <a:ext cx="296350" cy="295553"/>
      </dsp:txXfrm>
    </dsp:sp>
    <dsp:sp modelId="{FB0C90DC-D358-48F2-BD81-C611E771E76A}">
      <dsp:nvSpPr>
        <dsp:cNvPr id="0" name=""/>
        <dsp:cNvSpPr/>
      </dsp:nvSpPr>
      <dsp:spPr>
        <a:xfrm>
          <a:off x="6250139" y="1993320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Finalize tag library</a:t>
          </a:r>
          <a:endParaRPr lang="en-US" sz="2300" kern="1200" dirty="0"/>
        </a:p>
      </dsp:txBody>
      <dsp:txXfrm>
        <a:off x="6285138" y="2028319"/>
        <a:ext cx="1921601" cy="1124961"/>
      </dsp:txXfrm>
    </dsp:sp>
    <dsp:sp modelId="{58D2C21B-CEAC-41BC-88FC-4B811257E5AA}">
      <dsp:nvSpPr>
        <dsp:cNvPr id="0" name=""/>
        <dsp:cNvSpPr/>
      </dsp:nvSpPr>
      <dsp:spPr>
        <a:xfrm rot="10800000">
          <a:off x="5652659" y="2343841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5779325" y="2442624"/>
        <a:ext cx="295553" cy="296350"/>
      </dsp:txXfrm>
    </dsp:sp>
    <dsp:sp modelId="{50B8024C-7FE8-4ADF-9548-3067C8808F67}">
      <dsp:nvSpPr>
        <dsp:cNvPr id="0" name=""/>
        <dsp:cNvSpPr/>
      </dsp:nvSpPr>
      <dsp:spPr>
        <a:xfrm>
          <a:off x="3461900" y="1993320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Migration tools</a:t>
          </a:r>
          <a:endParaRPr lang="en-US" sz="2300" kern="1200" dirty="0"/>
        </a:p>
      </dsp:txBody>
      <dsp:txXfrm>
        <a:off x="3496899" y="2028319"/>
        <a:ext cx="1921601" cy="1124961"/>
      </dsp:txXfrm>
    </dsp:sp>
    <dsp:sp modelId="{927F8F3B-E80F-47D7-96A7-32A01C0BA477}">
      <dsp:nvSpPr>
        <dsp:cNvPr id="0" name=""/>
        <dsp:cNvSpPr/>
      </dsp:nvSpPr>
      <dsp:spPr>
        <a:xfrm rot="10800000">
          <a:off x="2864420" y="2343841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10800000">
        <a:off x="2991086" y="2442624"/>
        <a:ext cx="295553" cy="296350"/>
      </dsp:txXfrm>
    </dsp:sp>
    <dsp:sp modelId="{4D748C61-A3B2-4180-A2A8-2D91B76F4CAA}">
      <dsp:nvSpPr>
        <dsp:cNvPr id="0" name=""/>
        <dsp:cNvSpPr/>
      </dsp:nvSpPr>
      <dsp:spPr>
        <a:xfrm>
          <a:off x="673661" y="1993320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Submit to Standards Committee</a:t>
          </a:r>
          <a:endParaRPr lang="en-US" sz="2300" kern="1200" dirty="0"/>
        </a:p>
      </dsp:txBody>
      <dsp:txXfrm>
        <a:off x="708660" y="2028319"/>
        <a:ext cx="1921601" cy="1124961"/>
      </dsp:txXfrm>
    </dsp:sp>
    <dsp:sp modelId="{09CCBEAA-83EA-42F2-B26A-031D7DEC7B1D}">
      <dsp:nvSpPr>
        <dsp:cNvPr id="0" name=""/>
        <dsp:cNvSpPr/>
      </dsp:nvSpPr>
      <dsp:spPr>
        <a:xfrm rot="5400000">
          <a:off x="1458351" y="3327691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 rot="-5400000">
        <a:off x="1521286" y="3363539"/>
        <a:ext cx="296350" cy="295553"/>
      </dsp:txXfrm>
    </dsp:sp>
    <dsp:sp modelId="{318CAA78-939A-402A-8EF1-AB394C9F25E1}">
      <dsp:nvSpPr>
        <dsp:cNvPr id="0" name=""/>
        <dsp:cNvSpPr/>
      </dsp:nvSpPr>
      <dsp:spPr>
        <a:xfrm>
          <a:off x="673661" y="3984919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Submit to SAA Council for adoption</a:t>
          </a:r>
          <a:endParaRPr lang="en-US" sz="2300" kern="1200" dirty="0"/>
        </a:p>
      </dsp:txBody>
      <dsp:txXfrm>
        <a:off x="708660" y="4019918"/>
        <a:ext cx="1921601" cy="1124961"/>
      </dsp:txXfrm>
    </dsp:sp>
    <dsp:sp modelId="{8EF57AA1-9EA7-43B1-A88F-E5771C1AA13C}">
      <dsp:nvSpPr>
        <dsp:cNvPr id="0" name=""/>
        <dsp:cNvSpPr/>
      </dsp:nvSpPr>
      <dsp:spPr>
        <a:xfrm>
          <a:off x="2840521" y="4335441"/>
          <a:ext cx="422219" cy="4939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840521" y="4434224"/>
        <a:ext cx="295553" cy="296350"/>
      </dsp:txXfrm>
    </dsp:sp>
    <dsp:sp modelId="{7A62F14B-69F9-4EEC-A65F-B6969E73A3B3}">
      <dsp:nvSpPr>
        <dsp:cNvPr id="0" name=""/>
        <dsp:cNvSpPr/>
      </dsp:nvSpPr>
      <dsp:spPr>
        <a:xfrm>
          <a:off x="3461900" y="3984919"/>
          <a:ext cx="1991599" cy="1194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Publish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Winter 2015</a:t>
          </a:r>
          <a:endParaRPr lang="en-US" sz="1800" kern="1200" dirty="0"/>
        </a:p>
      </dsp:txBody>
      <dsp:txXfrm>
        <a:off x="3496899" y="4019918"/>
        <a:ext cx="1921601" cy="1124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8405313-05AC-43B3-9230-7CD8DC914EDD}" type="datetimeFigureOut">
              <a:rPr lang="en-US" smtClean="0"/>
              <a:pPr/>
              <a:t>8/17/2014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9007F4E-35B4-43BC-80AC-D14EED77C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dcevents.dublincore.org/IntConf/index/pages/view/2014-archives" TargetMode="External"/><Relationship Id="rId2" Type="http://schemas.openxmlformats.org/officeDocument/2006/relationships/hyperlink" Target="http://www2.archivists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istserv.loc.gov/cgi-bin/wa?S1=ea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EAD Roundtable, SAA 2014, 2014-08-13</a:t>
            </a:r>
          </a:p>
          <a:p>
            <a:r>
              <a:rPr lang="en-US" dirty="0" smtClean="0"/>
              <a:t>Mike Rush, TS-EAD Co-Chair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EAD3 Progress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Beta / Gamma changes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&lt;relations&gt;</a:t>
            </a:r>
          </a:p>
          <a:p>
            <a:pPr lvl="1"/>
            <a:r>
              <a:rPr lang="en-US" dirty="0" smtClean="0"/>
              <a:t>Included in core EAD3 schema, but…</a:t>
            </a:r>
          </a:p>
          <a:p>
            <a:pPr lvl="1"/>
            <a:r>
              <a:rPr lang="en-US" dirty="0" smtClean="0"/>
              <a:t>Considered an “experimental” element</a:t>
            </a:r>
          </a:p>
          <a:p>
            <a:r>
              <a:rPr lang="en-US" dirty="0" smtClean="0"/>
              <a:t>What is an “experimental” element?</a:t>
            </a:r>
          </a:p>
          <a:p>
            <a:pPr lvl="1"/>
            <a:r>
              <a:rPr lang="en-US" dirty="0" smtClean="0"/>
              <a:t>TS-EAD could not reach consensus on &lt;relations&gt;</a:t>
            </a:r>
          </a:p>
          <a:p>
            <a:pPr lvl="1"/>
            <a:r>
              <a:rPr lang="en-US" dirty="0" smtClean="0"/>
              <a:t>Concerns about duplication of &lt;</a:t>
            </a:r>
            <a:r>
              <a:rPr lang="en-US" dirty="0" err="1" smtClean="0"/>
              <a:t>controlaccess</a:t>
            </a:r>
            <a:r>
              <a:rPr lang="en-US" dirty="0" smtClean="0"/>
              <a:t>&gt;, complexity of model, etc.</a:t>
            </a:r>
            <a:endParaRPr lang="en-US" dirty="0"/>
          </a:p>
          <a:p>
            <a:pPr lvl="1"/>
            <a:r>
              <a:rPr lang="en-US" dirty="0" smtClean="0"/>
              <a:t>Need to see if and how it will be used</a:t>
            </a:r>
          </a:p>
          <a:p>
            <a:r>
              <a:rPr lang="en-US" dirty="0" smtClean="0"/>
              <a:t>Should you use &lt;relations&gt; if it’s experimental?</a:t>
            </a:r>
          </a:p>
          <a:p>
            <a:pPr lvl="1"/>
            <a:r>
              <a:rPr lang="en-US" dirty="0" smtClean="0"/>
              <a:t>YES!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Tweaks to &lt;</a:t>
            </a:r>
            <a:r>
              <a:rPr lang="en-US" dirty="0" err="1" smtClean="0"/>
              <a:t>controlaccess</a:t>
            </a:r>
            <a:r>
              <a:rPr lang="en-US" dirty="0" smtClean="0"/>
              <a:t>&gt; elements (</a:t>
            </a:r>
            <a:r>
              <a:rPr lang="en-US" dirty="0" err="1" smtClean="0"/>
              <a:t>persname</a:t>
            </a:r>
            <a:r>
              <a:rPr lang="en-US" dirty="0" smtClean="0"/>
              <a:t>, subject, function, etc.) to better support Linked Data applications</a:t>
            </a:r>
          </a:p>
          <a:p>
            <a:pPr lvl="1"/>
            <a:r>
              <a:rPr lang="en-US" dirty="0" smtClean="0"/>
              <a:t>Changed @role to @relator, applied to all access point elements</a:t>
            </a:r>
          </a:p>
          <a:p>
            <a:pPr lvl="2"/>
            <a:r>
              <a:rPr lang="en-US" dirty="0" smtClean="0"/>
              <a:t>Eliminates confusion with </a:t>
            </a:r>
            <a:r>
              <a:rPr lang="en-US" dirty="0" err="1" smtClean="0"/>
              <a:t>xlink</a:t>
            </a:r>
            <a:r>
              <a:rPr lang="en-US" dirty="0" smtClean="0"/>
              <a:t>-derived @role used on linking elements</a:t>
            </a:r>
          </a:p>
          <a:p>
            <a:pPr lvl="1"/>
            <a:r>
              <a:rPr lang="en-US" dirty="0" smtClean="0"/>
              <a:t>@</a:t>
            </a:r>
            <a:r>
              <a:rPr lang="en-US" dirty="0"/>
              <a:t>source, @rules, and @identifier </a:t>
            </a:r>
            <a:r>
              <a:rPr lang="en-US" dirty="0" smtClean="0"/>
              <a:t>added </a:t>
            </a:r>
            <a:r>
              <a:rPr lang="en-US" dirty="0"/>
              <a:t>to &lt;part&gt;, which will allow for post-coordinated subject </a:t>
            </a:r>
            <a:r>
              <a:rPr lang="en-US" dirty="0" smtClean="0"/>
              <a:t>headings</a:t>
            </a:r>
          </a:p>
        </p:txBody>
      </p:sp>
    </p:spTree>
    <p:extLst>
      <p:ext uri="{BB962C8B-B14F-4D97-AF65-F5344CB8AC3E}">
        <p14:creationId xmlns:p14="http://schemas.microsoft.com/office/powerpoint/2010/main" val="105996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DAOGRP / DAOSET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Strong call to restore &lt;</a:t>
            </a:r>
            <a:r>
              <a:rPr lang="en-US" dirty="0" err="1" smtClean="0"/>
              <a:t>daogrp</a:t>
            </a:r>
            <a:r>
              <a:rPr lang="en-US" dirty="0" smtClean="0"/>
              <a:t>&gt; after Beta release</a:t>
            </a:r>
          </a:p>
          <a:p>
            <a:r>
              <a:rPr lang="en-US" dirty="0" smtClean="0"/>
              <a:t>Strong desire to eliminate extended links</a:t>
            </a:r>
          </a:p>
          <a:p>
            <a:r>
              <a:rPr lang="en-US" dirty="0" smtClean="0"/>
              <a:t>Solution: Create &lt;</a:t>
            </a:r>
            <a:r>
              <a:rPr lang="en-US" dirty="0" err="1" smtClean="0"/>
              <a:t>daoset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Wrapper element for two or more &lt;</a:t>
            </a:r>
            <a:r>
              <a:rPr lang="en-US" dirty="0" err="1" smtClean="0"/>
              <a:t>dao</a:t>
            </a:r>
            <a:r>
              <a:rPr lang="en-US" dirty="0" smtClean="0"/>
              <a:t>&gt;, with optional &lt;</a:t>
            </a:r>
            <a:r>
              <a:rPr lang="en-US" dirty="0" err="1" smtClean="0"/>
              <a:t>descriptivenote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Lacks full extended link functionality, but will suffice for most identified uses of &lt;</a:t>
            </a:r>
            <a:r>
              <a:rPr lang="en-US" dirty="0" err="1" smtClean="0"/>
              <a:t>daogrp</a:t>
            </a:r>
            <a:r>
              <a:rPr lang="en-US" dirty="0" smtClean="0"/>
              <a:t>&gt;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095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DAO tweaks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Replaced &lt;</a:t>
            </a:r>
            <a:r>
              <a:rPr lang="en-US" dirty="0" err="1" smtClean="0"/>
              <a:t>daodesc</a:t>
            </a:r>
            <a:r>
              <a:rPr lang="en-US" dirty="0" smtClean="0"/>
              <a:t>&gt; with &lt;</a:t>
            </a:r>
            <a:r>
              <a:rPr lang="en-US" dirty="0" err="1" smtClean="0"/>
              <a:t>descriptivenote</a:t>
            </a:r>
            <a:r>
              <a:rPr lang="en-US" dirty="0" smtClean="0"/>
              <a:t>&gt; to remove all block children except &lt;p&gt;</a:t>
            </a:r>
          </a:p>
          <a:p>
            <a:r>
              <a:rPr lang="en-US" dirty="0" smtClean="0"/>
              <a:t>Added @coverage as optional attribute to &lt;</a:t>
            </a:r>
            <a:r>
              <a:rPr lang="en-US" dirty="0" err="1" smtClean="0"/>
              <a:t>dao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Possible values: whole | part</a:t>
            </a:r>
          </a:p>
          <a:p>
            <a:pPr lvl="1"/>
            <a:r>
              <a:rPr lang="en-US" dirty="0" smtClean="0"/>
              <a:t>Indicates if &lt;</a:t>
            </a:r>
            <a:r>
              <a:rPr lang="en-US" dirty="0" err="1" smtClean="0"/>
              <a:t>dao</a:t>
            </a:r>
            <a:r>
              <a:rPr lang="en-US" dirty="0" smtClean="0"/>
              <a:t>&gt; is the whole or a part of the unit being described</a:t>
            </a:r>
          </a:p>
          <a:p>
            <a:r>
              <a:rPr lang="en-US" dirty="0" smtClean="0"/>
              <a:t>Added @identifier for non-resolving URIs</a:t>
            </a:r>
          </a:p>
          <a:p>
            <a:r>
              <a:rPr lang="en-US" dirty="0" smtClean="0"/>
              <a:t>Added @</a:t>
            </a:r>
            <a:r>
              <a:rPr lang="en-US" dirty="0" err="1" smtClean="0"/>
              <a:t>localtype</a:t>
            </a:r>
            <a:r>
              <a:rPr lang="en-US" dirty="0" smtClean="0"/>
              <a:t>, @label, and @</a:t>
            </a:r>
            <a:r>
              <a:rPr lang="en-US" dirty="0" err="1" smtClean="0"/>
              <a:t>encodinganalog</a:t>
            </a:r>
            <a:r>
              <a:rPr lang="en-US" dirty="0" smtClean="0"/>
              <a:t> for consistency with other &lt;did&gt; children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93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physdescstructured</a:t>
            </a:r>
            <a:r>
              <a:rPr lang="en-US" dirty="0" smtClean="0"/>
              <a:t>&gt; tweaks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@approximate to &lt;quantity&gt;</a:t>
            </a:r>
          </a:p>
          <a:p>
            <a:pPr lvl="1"/>
            <a:r>
              <a:rPr lang="en-US" dirty="0" smtClean="0"/>
              <a:t>Possible values: yes | no</a:t>
            </a:r>
          </a:p>
          <a:p>
            <a:r>
              <a:rPr lang="en-US" dirty="0" smtClean="0"/>
              <a:t> The order of &lt;dimensions&gt; and &lt;</a:t>
            </a:r>
            <a:r>
              <a:rPr lang="en-US" dirty="0" err="1" smtClean="0"/>
              <a:t>physfacet</a:t>
            </a:r>
            <a:r>
              <a:rPr lang="en-US" dirty="0" smtClean="0"/>
              <a:t>&gt; is no longer enforced by the schema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genreform</a:t>
            </a:r>
            <a:r>
              <a:rPr lang="en-US" dirty="0" smtClean="0"/>
              <a:t>&gt; (and other access terms) restored to &lt;</a:t>
            </a:r>
            <a:r>
              <a:rPr lang="en-US" dirty="0" err="1" smtClean="0"/>
              <a:t>physfacet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Removed @unit from &lt;</a:t>
            </a:r>
            <a:r>
              <a:rPr lang="en-US" dirty="0" err="1" smtClean="0"/>
              <a:t>physfacet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Removed @rules from &lt;</a:t>
            </a:r>
            <a:r>
              <a:rPr lang="en-US" dirty="0" err="1" smtClean="0"/>
              <a:t>physdesc</a:t>
            </a:r>
            <a:r>
              <a:rPr lang="en-US" dirty="0" smtClean="0"/>
              <a:t>&gt; and &lt;</a:t>
            </a:r>
            <a:r>
              <a:rPr lang="en-US" dirty="0" err="1" smtClean="0"/>
              <a:t>physdescstructured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2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&lt;GEOGRAPHICCOORDINATES&gt;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child of &lt;</a:t>
            </a:r>
            <a:r>
              <a:rPr lang="en-US" dirty="0" err="1" smtClean="0"/>
              <a:t>geogname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Optional and repeatable</a:t>
            </a:r>
          </a:p>
          <a:p>
            <a:pPr lvl="1"/>
            <a:r>
              <a:rPr lang="en-US" dirty="0" smtClean="0"/>
              <a:t>@</a:t>
            </a:r>
            <a:r>
              <a:rPr lang="en-US" dirty="0" err="1" smtClean="0"/>
              <a:t>coordinatesystem</a:t>
            </a:r>
            <a:r>
              <a:rPr lang="en-US" dirty="0" smtClean="0"/>
              <a:t> indicates what coordinate system is used</a:t>
            </a:r>
          </a:p>
          <a:p>
            <a:pPr lvl="1"/>
            <a:r>
              <a:rPr lang="en-US" dirty="0" smtClean="0"/>
              <a:t>Accepts text only</a:t>
            </a:r>
          </a:p>
          <a:p>
            <a:r>
              <a:rPr lang="en-US" dirty="0" smtClean="0"/>
              <a:t>As generic and flexible a solution as possible for what can be very complicated data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324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Added &lt;foreign&gt; for inline tagging of language and script. </a:t>
            </a:r>
          </a:p>
          <a:p>
            <a:pPr lvl="1"/>
            <a:r>
              <a:rPr lang="en-US" dirty="0" smtClean="0"/>
              <a:t>Added to all mixed content nodes.</a:t>
            </a:r>
          </a:p>
          <a:p>
            <a:r>
              <a:rPr lang="en-US" dirty="0" smtClean="0"/>
              <a:t>Tweaked various mixed content models</a:t>
            </a:r>
          </a:p>
          <a:p>
            <a:pPr lvl="1"/>
            <a:r>
              <a:rPr lang="en-US" dirty="0" smtClean="0"/>
              <a:t>&lt;title&gt; restored to &lt;abstract&gt;</a:t>
            </a:r>
          </a:p>
          <a:p>
            <a:r>
              <a:rPr lang="en-US" dirty="0" smtClean="0"/>
              <a:t>Made elements repeatable to support multi-language description</a:t>
            </a:r>
          </a:p>
          <a:p>
            <a:pPr lvl="1"/>
            <a:r>
              <a:rPr lang="en-US" sz="1800" dirty="0"/>
              <a:t>control/</a:t>
            </a:r>
            <a:r>
              <a:rPr lang="en-US" sz="1800" dirty="0" err="1"/>
              <a:t>maintenanceagency</a:t>
            </a:r>
            <a:r>
              <a:rPr lang="en-US" sz="1800" dirty="0"/>
              <a:t>/</a:t>
            </a:r>
            <a:r>
              <a:rPr lang="en-US" sz="1800" dirty="0" err="1"/>
              <a:t>agencyname</a:t>
            </a:r>
            <a:endParaRPr lang="en-US" sz="1800" dirty="0"/>
          </a:p>
          <a:p>
            <a:pPr lvl="1"/>
            <a:r>
              <a:rPr lang="en-US" sz="1800" dirty="0"/>
              <a:t>control/</a:t>
            </a:r>
            <a:r>
              <a:rPr lang="en-US" sz="1800" dirty="0" err="1"/>
              <a:t>maintenancehistsory</a:t>
            </a:r>
            <a:r>
              <a:rPr lang="en-US" sz="1800" dirty="0"/>
              <a:t>/</a:t>
            </a:r>
            <a:r>
              <a:rPr lang="en-US" sz="1800" dirty="0" err="1"/>
              <a:t>maintenanceevent</a:t>
            </a:r>
            <a:r>
              <a:rPr lang="en-US" sz="1800" dirty="0"/>
              <a:t>/</a:t>
            </a:r>
            <a:r>
              <a:rPr lang="en-US" sz="1800" dirty="0" err="1"/>
              <a:t>eventdescription</a:t>
            </a:r>
            <a:endParaRPr lang="en-US" sz="1800" dirty="0"/>
          </a:p>
          <a:p>
            <a:pPr lvl="1"/>
            <a:r>
              <a:rPr lang="en-US" sz="1800" dirty="0" smtClean="0"/>
              <a:t>control/sources/source/</a:t>
            </a:r>
            <a:r>
              <a:rPr lang="en-US" sz="1800" dirty="0" err="1" smtClean="0"/>
              <a:t>sourceentry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40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Moved </a:t>
            </a:r>
            <a:r>
              <a:rPr lang="en-US" sz="1800" dirty="0" err="1" smtClean="0"/>
              <a:t>ennumerated</a:t>
            </a:r>
            <a:r>
              <a:rPr lang="en-US" sz="1800" dirty="0" smtClean="0"/>
              <a:t> element values to @value attribute</a:t>
            </a:r>
          </a:p>
          <a:p>
            <a:pPr lvl="1"/>
            <a:r>
              <a:rPr lang="en-US" sz="1800" dirty="0"/>
              <a:t>&lt;</a:t>
            </a:r>
            <a:r>
              <a:rPr lang="en-US" sz="1800" dirty="0" err="1" smtClean="0"/>
              <a:t>agenttype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 smtClean="0"/>
              <a:t>&lt;</a:t>
            </a:r>
            <a:r>
              <a:rPr lang="en-US" sz="1800" dirty="0" err="1"/>
              <a:t>eventtype</a:t>
            </a:r>
            <a:r>
              <a:rPr lang="en-US" sz="1800" dirty="0"/>
              <a:t>&gt; </a:t>
            </a:r>
            <a:endParaRPr lang="en-US" sz="1800" dirty="0" smtClean="0"/>
          </a:p>
          <a:p>
            <a:pPr lvl="1"/>
            <a:r>
              <a:rPr lang="en-US" sz="1800" dirty="0" smtClean="0"/>
              <a:t>&lt;</a:t>
            </a:r>
            <a:r>
              <a:rPr lang="en-US" sz="1800" dirty="0" err="1"/>
              <a:t>maintenancestatus</a:t>
            </a:r>
            <a:r>
              <a:rPr lang="en-US" sz="1800" dirty="0" smtClean="0"/>
              <a:t>&gt;</a:t>
            </a:r>
          </a:p>
          <a:p>
            <a:pPr lvl="1"/>
            <a:r>
              <a:rPr lang="en-US" sz="1800" dirty="0" smtClean="0"/>
              <a:t>&lt;</a:t>
            </a:r>
            <a:r>
              <a:rPr lang="en-US" sz="1800" dirty="0" err="1" smtClean="0"/>
              <a:t>publicationstatus</a:t>
            </a:r>
            <a:r>
              <a:rPr lang="en-US" sz="1800" dirty="0" smtClean="0"/>
              <a:t>&gt;</a:t>
            </a:r>
          </a:p>
          <a:p>
            <a:r>
              <a:rPr lang="en-US" sz="1800" dirty="0" smtClean="0"/>
              <a:t>Added “published” as a value for &lt;</a:t>
            </a:r>
            <a:r>
              <a:rPr lang="en-US" sz="1800" dirty="0" err="1" smtClean="0"/>
              <a:t>publicationstatus</a:t>
            </a:r>
            <a:r>
              <a:rPr lang="en-US" sz="1800" dirty="0" smtClean="0"/>
              <a:t>&gt;</a:t>
            </a:r>
          </a:p>
          <a:p>
            <a:r>
              <a:rPr lang="en-US" sz="1800" dirty="0" smtClean="0"/>
              <a:t>Added “</a:t>
            </a:r>
            <a:r>
              <a:rPr lang="en-US" sz="1800" dirty="0" err="1" smtClean="0"/>
              <a:t>deletedmerged</a:t>
            </a:r>
            <a:r>
              <a:rPr lang="en-US" sz="1800" dirty="0" smtClean="0"/>
              <a:t>” as a value for &lt;</a:t>
            </a:r>
            <a:r>
              <a:rPr lang="en-US" sz="1800" dirty="0" err="1" smtClean="0"/>
              <a:t>maintenancestatus</a:t>
            </a:r>
            <a:r>
              <a:rPr lang="en-US" sz="1800" dirty="0" smtClean="0"/>
              <a:t>&gt;</a:t>
            </a:r>
            <a:endParaRPr lang="en-US" sz="1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512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not made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&lt;</a:t>
            </a:r>
            <a:r>
              <a:rPr lang="en-US" dirty="0" err="1" smtClean="0"/>
              <a:t>descgrp</a:t>
            </a:r>
            <a:r>
              <a:rPr lang="en-US" dirty="0" smtClean="0"/>
              <a:t>&gt; not restored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unitdate</a:t>
            </a:r>
            <a:r>
              <a:rPr lang="en-US" dirty="0" smtClean="0"/>
              <a:t>&gt; not restored as a child of &lt;</a:t>
            </a:r>
            <a:r>
              <a:rPr lang="en-US" dirty="0" err="1" smtClean="0"/>
              <a:t>unittitle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&lt;quantity&gt; remains a required child of &lt;</a:t>
            </a:r>
            <a:r>
              <a:rPr lang="en-US" dirty="0" err="1" smtClean="0"/>
              <a:t>physdescstructured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physdescstructured</a:t>
            </a:r>
            <a:r>
              <a:rPr lang="en-US" dirty="0" smtClean="0"/>
              <a:t>&gt; not modified for born digital extents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genreform</a:t>
            </a:r>
            <a:r>
              <a:rPr lang="en-US" dirty="0" smtClean="0"/>
              <a:t>&gt; not restored to &lt;</a:t>
            </a:r>
            <a:r>
              <a:rPr lang="en-US" dirty="0" err="1" smtClean="0"/>
              <a:t>physdesc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&lt;author&gt; not given the same content model as &lt;</a:t>
            </a:r>
            <a:r>
              <a:rPr lang="en-US" dirty="0" err="1" smtClean="0"/>
              <a:t>persname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bibref</a:t>
            </a:r>
            <a:r>
              <a:rPr lang="en-US" dirty="0" smtClean="0"/>
              <a:t>&gt; not added as a child of &lt;source&gt;</a:t>
            </a:r>
          </a:p>
        </p:txBody>
      </p:sp>
    </p:spTree>
    <p:extLst>
      <p:ext uri="{BB962C8B-B14F-4D97-AF65-F5344CB8AC3E}">
        <p14:creationId xmlns:p14="http://schemas.microsoft.com/office/powerpoint/2010/main" val="40129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" t="1373" r="24076" b="-359"/>
          <a:stretch/>
        </p:blipFill>
        <p:spPr>
          <a:xfrm>
            <a:off x="0" y="0"/>
            <a:ext cx="9130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8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3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Revised Schema</a:t>
            </a:r>
          </a:p>
          <a:p>
            <a:pPr lvl="1"/>
            <a:r>
              <a:rPr lang="en-US" dirty="0" smtClean="0"/>
              <a:t>Relax NG, W3C, and DTD versions</a:t>
            </a:r>
          </a:p>
          <a:p>
            <a:pPr lvl="2"/>
            <a:r>
              <a:rPr lang="en-US" dirty="0" smtClean="0"/>
              <a:t>Regular and </a:t>
            </a:r>
            <a:r>
              <a:rPr lang="en-US" dirty="0" err="1" smtClean="0"/>
              <a:t>undeprecated</a:t>
            </a:r>
            <a:endParaRPr lang="en-US" dirty="0" smtClean="0"/>
          </a:p>
          <a:p>
            <a:pPr lvl="2"/>
            <a:r>
              <a:rPr lang="en-US" dirty="0" smtClean="0"/>
              <a:t>DTD will not support full tag set</a:t>
            </a:r>
          </a:p>
          <a:p>
            <a:r>
              <a:rPr lang="en-US" dirty="0" smtClean="0"/>
              <a:t>Tag Library</a:t>
            </a:r>
          </a:p>
          <a:p>
            <a:pPr lvl="1"/>
            <a:r>
              <a:rPr lang="en-US" dirty="0" smtClean="0"/>
              <a:t>Preface + Explanation of changes</a:t>
            </a:r>
          </a:p>
          <a:p>
            <a:pPr lvl="1"/>
            <a:r>
              <a:rPr lang="en-US" dirty="0" smtClean="0"/>
              <a:t>Element definitions</a:t>
            </a:r>
          </a:p>
          <a:p>
            <a:pPr lvl="1"/>
            <a:r>
              <a:rPr lang="en-US" dirty="0" smtClean="0"/>
              <a:t>Attribute definitions</a:t>
            </a:r>
          </a:p>
          <a:p>
            <a:pPr lvl="1"/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Crosswalks</a:t>
            </a:r>
          </a:p>
          <a:p>
            <a:r>
              <a:rPr lang="en-US" dirty="0" smtClean="0"/>
              <a:t>Migration style sheets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External validation tools (</a:t>
            </a:r>
            <a:r>
              <a:rPr lang="en-US" dirty="0" err="1" smtClean="0"/>
              <a:t>Schematron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Validate ISO code lists, etc.</a:t>
            </a:r>
          </a:p>
          <a:p>
            <a:pPr lvl="1"/>
            <a:r>
              <a:rPr lang="en-US" dirty="0" smtClean="0"/>
              <a:t>Enforcing element or attribute co-occurrence</a:t>
            </a:r>
          </a:p>
          <a:p>
            <a:pPr lvl="1"/>
            <a:r>
              <a:rPr lang="en-US" dirty="0" smtClean="0"/>
              <a:t>Establishing subset profiles </a:t>
            </a:r>
          </a:p>
          <a:p>
            <a:r>
              <a:rPr lang="en-US" dirty="0" smtClean="0"/>
              <a:t>Encoding manipulation tools</a:t>
            </a:r>
          </a:p>
          <a:p>
            <a:pPr lvl="1"/>
            <a:r>
              <a:rPr lang="en-US" dirty="0" smtClean="0"/>
              <a:t>Stylesheet to change between numbered and unnumbered components</a:t>
            </a:r>
          </a:p>
          <a:p>
            <a:r>
              <a:rPr lang="en-US" dirty="0" smtClean="0"/>
              <a:t>Updated EAD Cookbook XSLT style sheets</a:t>
            </a:r>
          </a:p>
          <a:p>
            <a:pPr lvl="1"/>
            <a:r>
              <a:rPr lang="en-US" dirty="0" smtClean="0"/>
              <a:t>EAD3 to HTML</a:t>
            </a:r>
          </a:p>
          <a:p>
            <a:pPr lvl="1"/>
            <a:r>
              <a:rPr lang="en-US" dirty="0" smtClean="0"/>
              <a:t>EAD3 to 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Single committee for EAD, EAC-CPF, and EAC-F</a:t>
            </a:r>
          </a:p>
          <a:p>
            <a:pPr lvl="1"/>
            <a:r>
              <a:rPr lang="en-US" dirty="0" smtClean="0"/>
              <a:t>Combine TS-EAD, TS-EAC, Schema Dev. Team</a:t>
            </a:r>
          </a:p>
          <a:p>
            <a:pPr lvl="1"/>
            <a:r>
              <a:rPr lang="en-US" dirty="0" smtClean="0"/>
              <a:t>Technical Subcommittee for Encoded Archival Standards?</a:t>
            </a:r>
          </a:p>
          <a:p>
            <a:r>
              <a:rPr lang="en-US" dirty="0" smtClean="0"/>
              <a:t>Continual revision cycle</a:t>
            </a:r>
          </a:p>
          <a:p>
            <a:pPr lvl="1"/>
            <a:r>
              <a:rPr lang="en-US" dirty="0" smtClean="0"/>
              <a:t>Accept comments via </a:t>
            </a:r>
            <a:r>
              <a:rPr lang="en-US" dirty="0" err="1" smtClean="0"/>
              <a:t>GitHub</a:t>
            </a:r>
            <a:r>
              <a:rPr lang="en-US" dirty="0" smtClean="0"/>
              <a:t> on an ongoing basis</a:t>
            </a:r>
          </a:p>
          <a:p>
            <a:pPr lvl="1"/>
            <a:r>
              <a:rPr lang="en-US" dirty="0" smtClean="0"/>
              <a:t>Release bug fixes and backwards compatible changes as needed</a:t>
            </a:r>
          </a:p>
          <a:p>
            <a:pPr lvl="1"/>
            <a:r>
              <a:rPr lang="en-US" dirty="0" smtClean="0"/>
              <a:t>Release new full versions when significant non-backwards compatible changes accrue</a:t>
            </a:r>
          </a:p>
          <a:p>
            <a:r>
              <a:rPr lang="en-US" dirty="0" smtClean="0"/>
              <a:t>Convergence of EAD and EAC </a:t>
            </a:r>
          </a:p>
          <a:p>
            <a:pPr lvl="1"/>
            <a:r>
              <a:rPr lang="en-US" dirty="0" smtClean="0"/>
              <a:t>Integration of separate schemas into an interrelated suite of schemas that repurpose elements</a:t>
            </a:r>
          </a:p>
          <a:p>
            <a:pPr lvl="1"/>
            <a:r>
              <a:rPr lang="en-US" dirty="0" smtClean="0"/>
              <a:t>Integration of documentation into a single site</a:t>
            </a:r>
          </a:p>
          <a:p>
            <a:pPr lvl="1"/>
            <a:r>
              <a:rPr lang="en-US" dirty="0" smtClean="0"/>
              <a:t>Integration of URIs for elements with URIs for documentation</a:t>
            </a:r>
          </a:p>
        </p:txBody>
      </p:sp>
    </p:spTree>
    <p:extLst>
      <p:ext uri="{BB962C8B-B14F-4D97-AF65-F5344CB8AC3E}">
        <p14:creationId xmlns:p14="http://schemas.microsoft.com/office/powerpoint/2010/main" val="305351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3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Encode some EAD3 examples!</a:t>
            </a:r>
          </a:p>
          <a:p>
            <a:pPr lvl="1"/>
            <a:r>
              <a:rPr lang="en-US" sz="2800" dirty="0" smtClean="0"/>
              <a:t>Needed for testing the schemas and making sure we didn’t miss anything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9737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5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(via the web!)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TS-EAD  Web Site</a:t>
            </a:r>
          </a:p>
          <a:p>
            <a:pPr lvl="1"/>
            <a:r>
              <a:rPr lang="en-US" dirty="0" smtClean="0"/>
              <a:t>http://www2.archivists.org/groups/technical-subcommittee-on-encoded-archival-description-ead/ead-revision</a:t>
            </a:r>
          </a:p>
          <a:p>
            <a:r>
              <a:rPr lang="en-US" dirty="0"/>
              <a:t>SAA Standards Portal</a:t>
            </a:r>
          </a:p>
          <a:p>
            <a:pPr lvl="1"/>
            <a:r>
              <a:rPr lang="en-US" dirty="0"/>
              <a:t>http://www2.archivists.org/groups/technical-subcommittee-on-encoded-archival-description-ead/encoded-archival-description-ead</a:t>
            </a:r>
          </a:p>
          <a:p>
            <a:r>
              <a:rPr lang="en-US" dirty="0" smtClean="0"/>
              <a:t>Schema Development Team </a:t>
            </a:r>
            <a:r>
              <a:rPr lang="en-US" dirty="0" err="1" smtClean="0"/>
              <a:t>Github</a:t>
            </a:r>
            <a:r>
              <a:rPr lang="en-US" dirty="0" smtClean="0"/>
              <a:t> Repository</a:t>
            </a:r>
          </a:p>
          <a:p>
            <a:pPr lvl="1"/>
            <a:r>
              <a:rPr lang="en-US" dirty="0" smtClean="0"/>
              <a:t> http://github.com/SAA-SDT/EAD-Revision </a:t>
            </a:r>
          </a:p>
          <a:p>
            <a:r>
              <a:rPr lang="en-US" dirty="0" smtClean="0"/>
              <a:t>Library of Congress EAD List and EAD Roundtable List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(via </a:t>
            </a:r>
            <a:r>
              <a:rPr lang="en-US" dirty="0" err="1" smtClean="0"/>
              <a:t>powerpoint</a:t>
            </a:r>
            <a:r>
              <a:rPr lang="en-US" dirty="0" smtClean="0"/>
              <a:t>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SAA Webinar “EAD3: What’s new?”</a:t>
            </a:r>
          </a:p>
          <a:p>
            <a:pPr lvl="1"/>
            <a:r>
              <a:rPr lang="en-US" dirty="0" smtClean="0"/>
              <a:t>October 23, 2014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://www2.archivists.org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/>
              <a:t>DC 2014: </a:t>
            </a:r>
            <a:r>
              <a:rPr lang="en-US" dirty="0" err="1"/>
              <a:t>Fonds</a:t>
            </a:r>
            <a:r>
              <a:rPr lang="en-US" dirty="0"/>
              <a:t> and Bonds: Archival Tools, Metadata, Identity</a:t>
            </a:r>
            <a:endParaRPr lang="en-US" dirty="0" smtClean="0"/>
          </a:p>
          <a:p>
            <a:pPr lvl="1"/>
            <a:r>
              <a:rPr lang="en-US" dirty="0" smtClean="0"/>
              <a:t>October 8, 2014, The Harry Ransom Center, UT Austin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dcevents.dublincore.org/IntConf/index/pages/view/2014-archives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922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Gladys </a:t>
            </a:r>
            <a:r>
              <a:rPr lang="en-US" dirty="0" err="1" smtClean="0"/>
              <a:t>Krieble</a:t>
            </a:r>
            <a:r>
              <a:rPr lang="en-US" dirty="0" smtClean="0"/>
              <a:t> </a:t>
            </a:r>
            <a:r>
              <a:rPr lang="en-US" dirty="0" err="1" smtClean="0"/>
              <a:t>Delmas</a:t>
            </a:r>
            <a:r>
              <a:rPr lang="en-US" dirty="0" smtClean="0"/>
              <a:t> Foundation</a:t>
            </a:r>
          </a:p>
          <a:p>
            <a:r>
              <a:rPr lang="en-US" dirty="0" smtClean="0"/>
              <a:t>National Endowment for the Humanities</a:t>
            </a:r>
          </a:p>
          <a:p>
            <a:r>
              <a:rPr lang="en-US" dirty="0" err="1" smtClean="0"/>
              <a:t>Nationaal</a:t>
            </a:r>
            <a:r>
              <a:rPr lang="en-US" dirty="0" smtClean="0"/>
              <a:t> </a:t>
            </a:r>
            <a:r>
              <a:rPr lang="en-US" dirty="0" err="1" smtClean="0"/>
              <a:t>Archief</a:t>
            </a:r>
            <a:r>
              <a:rPr lang="en-US" dirty="0" smtClean="0"/>
              <a:t> of the Netherlands</a:t>
            </a:r>
          </a:p>
          <a:p>
            <a:r>
              <a:rPr lang="en-US" dirty="0" smtClean="0"/>
              <a:t>Beinecke Rare Book and Manuscript Library, Yale University</a:t>
            </a:r>
          </a:p>
          <a:p>
            <a:r>
              <a:rPr lang="en-US" dirty="0" smtClean="0"/>
              <a:t>Institute for Advanced Technology in the Humanities (IATH), University of Virginia</a:t>
            </a:r>
          </a:p>
          <a:p>
            <a:r>
              <a:rPr lang="en-US" dirty="0" smtClean="0"/>
              <a:t>OCLC Research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 (via me!)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t"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sz="4800" dirty="0" smtClean="0"/>
              <a:t>Mike Rush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800" dirty="0" smtClean="0"/>
              <a:t>michael.rush@yale.edu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4800" dirty="0" smtClean="0"/>
              <a:t>@</a:t>
            </a:r>
            <a:r>
              <a:rPr lang="en-US" sz="4800" dirty="0" err="1" smtClean="0"/>
              <a:t>mike_rush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to date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5817855"/>
              </p:ext>
            </p:extLst>
          </p:nvPr>
        </p:nvGraphicFramePr>
        <p:xfrm>
          <a:off x="0" y="1524000"/>
          <a:ext cx="9144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dirty="0" smtClean="0"/>
              <a:t>Remaining WORKPLAN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9700796"/>
              </p:ext>
            </p:extLst>
          </p:nvPr>
        </p:nvGraphicFramePr>
        <p:xfrm>
          <a:off x="76200" y="1524000"/>
          <a:ext cx="89154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BETa</a:t>
            </a:r>
            <a:r>
              <a:rPr lang="en-US" dirty="0" smtClean="0"/>
              <a:t> release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BETA RELEASE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EAD Revision Highlights</a:t>
            </a:r>
          </a:p>
          <a:p>
            <a:pPr lvl="1"/>
            <a:r>
              <a:rPr lang="en-US" dirty="0" smtClean="0"/>
              <a:t>Six summaries of changes to EAD as of the Beta release</a:t>
            </a:r>
          </a:p>
          <a:p>
            <a:pPr lvl="1"/>
            <a:r>
              <a:rPr lang="en-US" dirty="0" smtClean="0"/>
              <a:t>Posted to the EAD List, August – September 2013</a:t>
            </a:r>
          </a:p>
          <a:p>
            <a:pPr lvl="1"/>
            <a:r>
              <a:rPr lang="en-US" dirty="0" smtClean="0"/>
              <a:t>Search for “EAD </a:t>
            </a:r>
            <a:r>
              <a:rPr lang="en-US" dirty="0"/>
              <a:t>Revision Highlights”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listserv.loc.gov/cgi-bin/wa?S1=ead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6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BETa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smtClean="0"/>
              <a:t> Gamma FEEDBACK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/ Gamma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Reinstate various elements</a:t>
            </a:r>
          </a:p>
          <a:p>
            <a:r>
              <a:rPr lang="en-US" dirty="0" smtClean="0"/>
              <a:t>Tweak mixed content options</a:t>
            </a:r>
          </a:p>
          <a:p>
            <a:r>
              <a:rPr lang="en-US" dirty="0" smtClean="0"/>
              <a:t>Modify </a:t>
            </a:r>
            <a:r>
              <a:rPr lang="en-US" dirty="0" err="1" smtClean="0"/>
              <a:t>enuerated</a:t>
            </a:r>
            <a:r>
              <a:rPr lang="en-US" dirty="0" smtClean="0"/>
              <a:t> value lists in &lt;control&gt;</a:t>
            </a:r>
          </a:p>
          <a:p>
            <a:r>
              <a:rPr lang="en-US" dirty="0" smtClean="0"/>
              <a:t>Address migration concerns for specific elements and attributes</a:t>
            </a:r>
          </a:p>
          <a:p>
            <a:r>
              <a:rPr lang="en-US" dirty="0" smtClean="0"/>
              <a:t>Modifications to &lt;</a:t>
            </a:r>
            <a:r>
              <a:rPr lang="en-US" dirty="0" err="1" smtClean="0"/>
              <a:t>physdescstructured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Additional changes to support multi-language description</a:t>
            </a:r>
          </a:p>
          <a:p>
            <a:r>
              <a:rPr lang="en-US" dirty="0" smtClean="0"/>
              <a:t>Bugs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Horizon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4425</TotalTime>
  <Words>1054</Words>
  <Application>Microsoft Office PowerPoint</Application>
  <PresentationFormat>On-screen Show (4:3)</PresentationFormat>
  <Paragraphs>186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Horizon</vt:lpstr>
      <vt:lpstr>EAD3 Progress Report</vt:lpstr>
      <vt:lpstr>PowerPoint Presentation</vt:lpstr>
      <vt:lpstr>Support</vt:lpstr>
      <vt:lpstr>Timeline to date</vt:lpstr>
      <vt:lpstr>Remaining WORKPLAN</vt:lpstr>
      <vt:lpstr>BETa release</vt:lpstr>
      <vt:lpstr>SUMMARY OF BETA RELEASE FEATURES</vt:lpstr>
      <vt:lpstr>BETa / Gamma FEEDBACK</vt:lpstr>
      <vt:lpstr>Beta / Gamma Feedback</vt:lpstr>
      <vt:lpstr>Post Beta / Gamma changes</vt:lpstr>
      <vt:lpstr>Relations compromise</vt:lpstr>
      <vt:lpstr>Relations compromise</vt:lpstr>
      <vt:lpstr>DAOGRP / DAOSET</vt:lpstr>
      <vt:lpstr>DAO tweaks</vt:lpstr>
      <vt:lpstr>&lt;physdescstructured&gt; tweaks</vt:lpstr>
      <vt:lpstr>&lt;GEOGRAPHICCOORDINATES&gt;</vt:lpstr>
      <vt:lpstr>SMALL CHANGES</vt:lpstr>
      <vt:lpstr>SMALL CHANGES</vt:lpstr>
      <vt:lpstr>Changes not made</vt:lpstr>
      <vt:lpstr>DELIVERABLES</vt:lpstr>
      <vt:lpstr>Deliverables</vt:lpstr>
      <vt:lpstr>Deliverables</vt:lpstr>
      <vt:lpstr>GOVERNANCE</vt:lpstr>
      <vt:lpstr>Governance</vt:lpstr>
      <vt:lpstr>HOW CAN YOU HELP?</vt:lpstr>
      <vt:lpstr>How can you Help?</vt:lpstr>
      <vt:lpstr>MORE INFORMATION</vt:lpstr>
      <vt:lpstr>More Information (via the web!)</vt:lpstr>
      <vt:lpstr>More Information (via powerpoint!)</vt:lpstr>
      <vt:lpstr>More information (via me!)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Rush</dc:creator>
  <cp:lastModifiedBy>Michael Rush</cp:lastModifiedBy>
  <cp:revision>150</cp:revision>
  <dcterms:created xsi:type="dcterms:W3CDTF">2013-08-12T17:39:15Z</dcterms:created>
  <dcterms:modified xsi:type="dcterms:W3CDTF">2014-08-18T01:37:56Z</dcterms:modified>
</cp:coreProperties>
</file>