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315" r:id="rId4"/>
    <p:sldId id="316" r:id="rId5"/>
    <p:sldId id="257" r:id="rId6"/>
    <p:sldId id="314" r:id="rId7"/>
    <p:sldId id="310" r:id="rId8"/>
    <p:sldId id="312" r:id="rId9"/>
    <p:sldId id="320" r:id="rId10"/>
    <p:sldId id="318" r:id="rId11"/>
    <p:sldId id="319" r:id="rId12"/>
    <p:sldId id="322" r:id="rId13"/>
    <p:sldId id="321" r:id="rId14"/>
    <p:sldId id="259" r:id="rId15"/>
    <p:sldId id="260" r:id="rId16"/>
    <p:sldId id="261" r:id="rId17"/>
    <p:sldId id="262" r:id="rId18"/>
    <p:sldId id="263" r:id="rId19"/>
    <p:sldId id="323" r:id="rId20"/>
    <p:sldId id="265" r:id="rId21"/>
    <p:sldId id="266" r:id="rId22"/>
    <p:sldId id="324" r:id="rId23"/>
    <p:sldId id="268" r:id="rId24"/>
    <p:sldId id="269" r:id="rId25"/>
    <p:sldId id="270" r:id="rId26"/>
    <p:sldId id="271" r:id="rId27"/>
    <p:sldId id="272" r:id="rId28"/>
    <p:sldId id="325" r:id="rId29"/>
    <p:sldId id="274" r:id="rId30"/>
    <p:sldId id="276" r:id="rId31"/>
    <p:sldId id="278" r:id="rId32"/>
    <p:sldId id="326" r:id="rId33"/>
    <p:sldId id="327" r:id="rId34"/>
    <p:sldId id="331" r:id="rId35"/>
    <p:sldId id="330" r:id="rId36"/>
    <p:sldId id="328" r:id="rId37"/>
    <p:sldId id="329" r:id="rId38"/>
    <p:sldId id="288" r:id="rId39"/>
    <p:sldId id="292" r:id="rId40"/>
    <p:sldId id="308" r:id="rId41"/>
    <p:sldId id="303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94684" autoAdjust="0"/>
  </p:normalViewPr>
  <p:slideViewPr>
    <p:cSldViewPr>
      <p:cViewPr varScale="1">
        <p:scale>
          <a:sx n="75" d="100"/>
          <a:sy n="75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6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66009-77E8-45AE-832C-C9269E37B5B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5128BD-BF52-46A8-9F24-3DFCC1016B36}">
      <dgm:prSet phldrT="[Text]"/>
      <dgm:spPr/>
      <dgm:t>
        <a:bodyPr/>
        <a:lstStyle/>
        <a:p>
          <a:r>
            <a:rPr lang="en-US" dirty="0" smtClean="0"/>
            <a:t>Comments</a:t>
          </a:r>
          <a:endParaRPr lang="en-US" dirty="0"/>
        </a:p>
      </dgm:t>
    </dgm:pt>
    <dgm:pt modelId="{B9F349C8-BE55-4641-B48A-ECADF66FBE85}" type="parTrans" cxnId="{A1F6996E-D4E7-48C6-9D72-49067147CE5E}">
      <dgm:prSet/>
      <dgm:spPr/>
      <dgm:t>
        <a:bodyPr/>
        <a:lstStyle/>
        <a:p>
          <a:endParaRPr lang="en-US"/>
        </a:p>
      </dgm:t>
    </dgm:pt>
    <dgm:pt modelId="{D0FCD8A7-9F40-4E29-AE72-098904CCDC67}" type="sibTrans" cxnId="{A1F6996E-D4E7-48C6-9D72-49067147CE5E}">
      <dgm:prSet/>
      <dgm:spPr/>
      <dgm:t>
        <a:bodyPr/>
        <a:lstStyle/>
        <a:p>
          <a:endParaRPr lang="en-US"/>
        </a:p>
      </dgm:t>
    </dgm:pt>
    <dgm:pt modelId="{B51A0AD3-E213-40C0-9802-CE1804FDC791}">
      <dgm:prSet phldrT="[Text]"/>
      <dgm:spPr/>
      <dgm:t>
        <a:bodyPr/>
        <a:lstStyle/>
        <a:p>
          <a:r>
            <a:rPr lang="en-US" dirty="0" smtClean="0"/>
            <a:t>Funding</a:t>
          </a:r>
          <a:endParaRPr lang="en-US" dirty="0"/>
        </a:p>
      </dgm:t>
    </dgm:pt>
    <dgm:pt modelId="{EA214C32-9254-4EB2-AF77-7CC7AED66886}" type="parTrans" cxnId="{B43C84A9-B381-4A36-9D45-1C3C4D958BB6}">
      <dgm:prSet/>
      <dgm:spPr/>
      <dgm:t>
        <a:bodyPr/>
        <a:lstStyle/>
        <a:p>
          <a:endParaRPr lang="en-US"/>
        </a:p>
      </dgm:t>
    </dgm:pt>
    <dgm:pt modelId="{65D25BD3-2EF6-4C5A-903A-F8A53C25DF13}" type="sibTrans" cxnId="{B43C84A9-B381-4A36-9D45-1C3C4D958BB6}">
      <dgm:prSet/>
      <dgm:spPr/>
      <dgm:t>
        <a:bodyPr/>
        <a:lstStyle/>
        <a:p>
          <a:endParaRPr lang="en-US"/>
        </a:p>
      </dgm:t>
    </dgm:pt>
    <dgm:pt modelId="{285E712A-6EFF-4C78-A0E1-38D627B559D3}">
      <dgm:prSet phldrT="[Text]"/>
      <dgm:spPr/>
      <dgm:t>
        <a:bodyPr/>
        <a:lstStyle/>
        <a:p>
          <a:r>
            <a:rPr lang="en-US" dirty="0" smtClean="0"/>
            <a:t>Revision Forum</a:t>
          </a:r>
          <a:endParaRPr lang="en-US" dirty="0"/>
        </a:p>
      </dgm:t>
    </dgm:pt>
    <dgm:pt modelId="{5616168F-EA32-46E8-8D72-F3540E7620A5}" type="parTrans" cxnId="{B3678700-C78C-4C93-931D-94CCD0869EA6}">
      <dgm:prSet/>
      <dgm:spPr/>
      <dgm:t>
        <a:bodyPr/>
        <a:lstStyle/>
        <a:p>
          <a:endParaRPr lang="en-US"/>
        </a:p>
      </dgm:t>
    </dgm:pt>
    <dgm:pt modelId="{24288CEB-FF72-4712-A0F3-5C71F5E3F0BF}" type="sibTrans" cxnId="{B3678700-C78C-4C93-931D-94CCD0869EA6}">
      <dgm:prSet/>
      <dgm:spPr/>
      <dgm:t>
        <a:bodyPr/>
        <a:lstStyle/>
        <a:p>
          <a:endParaRPr lang="en-US"/>
        </a:p>
      </dgm:t>
    </dgm:pt>
    <dgm:pt modelId="{3DB14B55-BF80-4773-8041-009AA28CB187}">
      <dgm:prSet phldrT="[Text]"/>
      <dgm:spPr/>
      <dgm:t>
        <a:bodyPr/>
        <a:lstStyle/>
        <a:p>
          <a:r>
            <a:rPr lang="en-US" dirty="0" smtClean="0"/>
            <a:t>TS-EAD Working Meeting</a:t>
          </a:r>
          <a:endParaRPr lang="en-US" dirty="0"/>
        </a:p>
      </dgm:t>
    </dgm:pt>
    <dgm:pt modelId="{D3B26BF4-0954-4E92-97DE-072649400EF5}" type="parTrans" cxnId="{13E69197-4CA0-4483-8620-88359C643E4C}">
      <dgm:prSet/>
      <dgm:spPr/>
      <dgm:t>
        <a:bodyPr/>
        <a:lstStyle/>
        <a:p>
          <a:endParaRPr lang="en-US"/>
        </a:p>
      </dgm:t>
    </dgm:pt>
    <dgm:pt modelId="{E4746322-A9A3-4E3E-A82E-5BEE291601DC}" type="sibTrans" cxnId="{13E69197-4CA0-4483-8620-88359C643E4C}">
      <dgm:prSet/>
      <dgm:spPr/>
      <dgm:t>
        <a:bodyPr/>
        <a:lstStyle/>
        <a:p>
          <a:endParaRPr lang="en-US"/>
        </a:p>
      </dgm:t>
    </dgm:pt>
    <dgm:pt modelId="{AE255EE4-338C-48B0-A746-A1D04C1295EA}">
      <dgm:prSet phldrT="[Text]"/>
      <dgm:spPr/>
      <dgm:t>
        <a:bodyPr/>
        <a:lstStyle/>
        <a:p>
          <a:r>
            <a:rPr lang="en-US" dirty="0" smtClean="0"/>
            <a:t>2010-10 to 2011-02</a:t>
          </a:r>
          <a:endParaRPr lang="en-US" dirty="0"/>
        </a:p>
      </dgm:t>
    </dgm:pt>
    <dgm:pt modelId="{86549E08-EE8A-4805-8898-221A7D3B29FF}" type="parTrans" cxnId="{8D3EA572-57E9-421E-B1B3-FC596BB4114D}">
      <dgm:prSet/>
      <dgm:spPr/>
      <dgm:t>
        <a:bodyPr/>
        <a:lstStyle/>
        <a:p>
          <a:endParaRPr lang="en-US"/>
        </a:p>
      </dgm:t>
    </dgm:pt>
    <dgm:pt modelId="{0633EA8F-3AD7-451A-9033-FE8A3964A615}" type="sibTrans" cxnId="{8D3EA572-57E9-421E-B1B3-FC596BB4114D}">
      <dgm:prSet/>
      <dgm:spPr/>
      <dgm:t>
        <a:bodyPr/>
        <a:lstStyle/>
        <a:p>
          <a:endParaRPr lang="en-US"/>
        </a:p>
      </dgm:t>
    </dgm:pt>
    <dgm:pt modelId="{7B6C346B-0029-4AC5-8B58-EE12301C7B6F}">
      <dgm:prSet phldrT="[Text]"/>
      <dgm:spPr/>
      <dgm:t>
        <a:bodyPr/>
        <a:lstStyle/>
        <a:p>
          <a:r>
            <a:rPr lang="en-US" dirty="0" smtClean="0"/>
            <a:t>Spring 2011</a:t>
          </a:r>
          <a:endParaRPr lang="en-US" dirty="0"/>
        </a:p>
      </dgm:t>
    </dgm:pt>
    <dgm:pt modelId="{9A16E729-3DA1-4547-9D14-749A756A619B}" type="parTrans" cxnId="{745653D8-6BB1-4A24-BEF9-BF617921644F}">
      <dgm:prSet/>
      <dgm:spPr/>
      <dgm:t>
        <a:bodyPr/>
        <a:lstStyle/>
        <a:p>
          <a:endParaRPr lang="en-US"/>
        </a:p>
      </dgm:t>
    </dgm:pt>
    <dgm:pt modelId="{9044F63E-D29B-446B-893A-923A46A5EA5E}" type="sibTrans" cxnId="{745653D8-6BB1-4A24-BEF9-BF617921644F}">
      <dgm:prSet/>
      <dgm:spPr/>
      <dgm:t>
        <a:bodyPr/>
        <a:lstStyle/>
        <a:p>
          <a:endParaRPr lang="en-US"/>
        </a:p>
      </dgm:t>
    </dgm:pt>
    <dgm:pt modelId="{84DBAFF7-C10E-4288-8F3D-E3B972566B25}">
      <dgm:prSet phldrT="[Text]"/>
      <dgm:spPr/>
      <dgm:t>
        <a:bodyPr/>
        <a:lstStyle/>
        <a:p>
          <a:r>
            <a:rPr lang="en-US" dirty="0" smtClean="0"/>
            <a:t>SAA 2011</a:t>
          </a:r>
          <a:endParaRPr lang="en-US" dirty="0"/>
        </a:p>
      </dgm:t>
    </dgm:pt>
    <dgm:pt modelId="{E4112DB5-F3B2-4F29-B124-39AC5D70B037}" type="parTrans" cxnId="{9522501C-0FA4-4967-BBD7-D5FD8EAC860C}">
      <dgm:prSet/>
      <dgm:spPr/>
      <dgm:t>
        <a:bodyPr/>
        <a:lstStyle/>
        <a:p>
          <a:endParaRPr lang="en-US"/>
        </a:p>
      </dgm:t>
    </dgm:pt>
    <dgm:pt modelId="{A23A7451-5B02-410C-8E8A-52D47F3886C4}" type="sibTrans" cxnId="{9522501C-0FA4-4967-BBD7-D5FD8EAC860C}">
      <dgm:prSet/>
      <dgm:spPr/>
      <dgm:t>
        <a:bodyPr/>
        <a:lstStyle/>
        <a:p>
          <a:endParaRPr lang="en-US"/>
        </a:p>
      </dgm:t>
    </dgm:pt>
    <dgm:pt modelId="{21616CE3-8DC9-4FA6-8103-307350290E5C}">
      <dgm:prSet/>
      <dgm:spPr/>
      <dgm:t>
        <a:bodyPr/>
        <a:lstStyle/>
        <a:p>
          <a:r>
            <a:rPr lang="en-US" dirty="0" smtClean="0"/>
            <a:t>March 2012</a:t>
          </a:r>
          <a:endParaRPr lang="en-US" dirty="0"/>
        </a:p>
      </dgm:t>
    </dgm:pt>
    <dgm:pt modelId="{537471AA-0D93-416B-BA1C-BEBE8F3600B3}" type="parTrans" cxnId="{B484D042-B025-4E02-BDC5-D9CCFA0C14DD}">
      <dgm:prSet/>
      <dgm:spPr/>
      <dgm:t>
        <a:bodyPr/>
        <a:lstStyle/>
        <a:p>
          <a:endParaRPr lang="en-US"/>
        </a:p>
      </dgm:t>
    </dgm:pt>
    <dgm:pt modelId="{0126B8DA-5DC6-47A5-AEF0-4EB50980B5B3}" type="sibTrans" cxnId="{B484D042-B025-4E02-BDC5-D9CCFA0C14DD}">
      <dgm:prSet/>
      <dgm:spPr/>
      <dgm:t>
        <a:bodyPr/>
        <a:lstStyle/>
        <a:p>
          <a:endParaRPr lang="en-US"/>
        </a:p>
      </dgm:t>
    </dgm:pt>
    <dgm:pt modelId="{083B56B8-1419-4486-A584-69C4F5754590}">
      <dgm:prSet/>
      <dgm:spPr/>
      <dgm:t>
        <a:bodyPr/>
        <a:lstStyle/>
        <a:p>
          <a:r>
            <a:rPr lang="en-US" dirty="0" smtClean="0"/>
            <a:t>Schema Dev. Team Meeting</a:t>
          </a:r>
          <a:endParaRPr lang="en-US" dirty="0"/>
        </a:p>
      </dgm:t>
    </dgm:pt>
    <dgm:pt modelId="{D6970FC6-4665-4CDA-9B82-3A63246DDB52}" type="parTrans" cxnId="{85513A7F-35C3-485B-9709-49A300187F1F}">
      <dgm:prSet/>
      <dgm:spPr/>
      <dgm:t>
        <a:bodyPr/>
        <a:lstStyle/>
        <a:p>
          <a:endParaRPr lang="en-US"/>
        </a:p>
      </dgm:t>
    </dgm:pt>
    <dgm:pt modelId="{6E4FF272-F9A6-44A1-B494-DCB23985B950}" type="sibTrans" cxnId="{85513A7F-35C3-485B-9709-49A300187F1F}">
      <dgm:prSet/>
      <dgm:spPr/>
      <dgm:t>
        <a:bodyPr/>
        <a:lstStyle/>
        <a:p>
          <a:endParaRPr lang="en-US"/>
        </a:p>
      </dgm:t>
    </dgm:pt>
    <dgm:pt modelId="{00526BB4-AC82-4353-A713-B41AE88C23F6}">
      <dgm:prSet/>
      <dgm:spPr/>
      <dgm:t>
        <a:bodyPr/>
        <a:lstStyle/>
        <a:p>
          <a:r>
            <a:rPr lang="en-US" dirty="0" smtClean="0"/>
            <a:t>October 2012</a:t>
          </a:r>
          <a:endParaRPr lang="en-US" dirty="0"/>
        </a:p>
      </dgm:t>
    </dgm:pt>
    <dgm:pt modelId="{AFE4EF0F-554E-498C-BCA7-BF52DD50C778}" type="parTrans" cxnId="{2160B71F-DD2D-455F-8C09-066EA93BFBF8}">
      <dgm:prSet/>
      <dgm:spPr/>
      <dgm:t>
        <a:bodyPr/>
        <a:lstStyle/>
        <a:p>
          <a:endParaRPr lang="en-US"/>
        </a:p>
      </dgm:t>
    </dgm:pt>
    <dgm:pt modelId="{E76F79B7-F82F-445E-A0BB-3DC46D919E81}" type="sibTrans" cxnId="{2160B71F-DD2D-455F-8C09-066EA93BFBF8}">
      <dgm:prSet/>
      <dgm:spPr/>
      <dgm:t>
        <a:bodyPr/>
        <a:lstStyle/>
        <a:p>
          <a:endParaRPr lang="en-US"/>
        </a:p>
      </dgm:t>
    </dgm:pt>
    <dgm:pt modelId="{C6623857-D3AD-4A30-B795-A11444D14A4B}">
      <dgm:prSet/>
      <dgm:spPr/>
      <dgm:t>
        <a:bodyPr/>
        <a:lstStyle/>
        <a:p>
          <a:r>
            <a:rPr lang="en-US" dirty="0" smtClean="0"/>
            <a:t>Spring 2012 to Summer 2013</a:t>
          </a:r>
          <a:endParaRPr lang="en-US" dirty="0"/>
        </a:p>
      </dgm:t>
    </dgm:pt>
    <dgm:pt modelId="{F999D2A6-01CD-4E12-9220-0E4B924506E8}" type="parTrans" cxnId="{3DCB8DFB-A359-4B65-BC9C-48EEF2AAF43E}">
      <dgm:prSet/>
      <dgm:spPr/>
      <dgm:t>
        <a:bodyPr/>
        <a:lstStyle/>
        <a:p>
          <a:endParaRPr lang="en-US"/>
        </a:p>
      </dgm:t>
    </dgm:pt>
    <dgm:pt modelId="{4E35B040-0F77-43FA-98EF-C2F64E1DFBDC}" type="sibTrans" cxnId="{3DCB8DFB-A359-4B65-BC9C-48EEF2AAF43E}">
      <dgm:prSet/>
      <dgm:spPr/>
      <dgm:t>
        <a:bodyPr/>
        <a:lstStyle/>
        <a:p>
          <a:endParaRPr lang="en-US"/>
        </a:p>
      </dgm:t>
    </dgm:pt>
    <dgm:pt modelId="{5A01E969-3C53-4791-8862-E9296EA50F74}">
      <dgm:prSet/>
      <dgm:spPr/>
      <dgm:t>
        <a:bodyPr/>
        <a:lstStyle/>
        <a:p>
          <a:r>
            <a:rPr lang="en-US" smtClean="0"/>
            <a:t>Conference </a:t>
          </a:r>
          <a:r>
            <a:rPr lang="en-US" dirty="0" smtClean="0"/>
            <a:t>calls</a:t>
          </a:r>
          <a:endParaRPr lang="en-US" dirty="0"/>
        </a:p>
      </dgm:t>
    </dgm:pt>
    <dgm:pt modelId="{A702A3AB-F4E4-456B-A682-3FE99B30E5ED}" type="parTrans" cxnId="{604949E4-FFC6-4660-8059-1F06FB708866}">
      <dgm:prSet/>
      <dgm:spPr/>
      <dgm:t>
        <a:bodyPr/>
        <a:lstStyle/>
        <a:p>
          <a:endParaRPr lang="en-US"/>
        </a:p>
      </dgm:t>
    </dgm:pt>
    <dgm:pt modelId="{FB2E52A6-30C7-4AF8-80B6-5E21ABE60D8E}" type="sibTrans" cxnId="{604949E4-FFC6-4660-8059-1F06FB708866}">
      <dgm:prSet/>
      <dgm:spPr/>
      <dgm:t>
        <a:bodyPr/>
        <a:lstStyle/>
        <a:p>
          <a:endParaRPr lang="en-US"/>
        </a:p>
      </dgm:t>
    </dgm:pt>
    <dgm:pt modelId="{0133F918-61B4-4A87-B89F-F257AAA0E12C}">
      <dgm:prSet/>
      <dgm:spPr/>
      <dgm:t>
        <a:bodyPr/>
        <a:lstStyle/>
        <a:p>
          <a:r>
            <a:rPr lang="en-US" dirty="0" smtClean="0"/>
            <a:t>Tag Library Editorial Team Meeting</a:t>
          </a:r>
          <a:endParaRPr lang="en-US" dirty="0"/>
        </a:p>
      </dgm:t>
    </dgm:pt>
    <dgm:pt modelId="{BB8304B1-107D-4D1C-B9FD-6D4D38DB2436}" type="parTrans" cxnId="{90E5ECA7-0CB3-41C8-87E0-769A2FA5BC97}">
      <dgm:prSet/>
      <dgm:spPr/>
      <dgm:t>
        <a:bodyPr/>
        <a:lstStyle/>
        <a:p>
          <a:endParaRPr lang="en-US"/>
        </a:p>
      </dgm:t>
    </dgm:pt>
    <dgm:pt modelId="{E9765C96-442D-4583-8AFE-2AD6408AF497}" type="sibTrans" cxnId="{90E5ECA7-0CB3-41C8-87E0-769A2FA5BC97}">
      <dgm:prSet/>
      <dgm:spPr/>
      <dgm:t>
        <a:bodyPr/>
        <a:lstStyle/>
        <a:p>
          <a:endParaRPr lang="en-US"/>
        </a:p>
      </dgm:t>
    </dgm:pt>
    <dgm:pt modelId="{96224886-B02C-4715-B3D9-A64168048E69}">
      <dgm:prSet/>
      <dgm:spPr/>
      <dgm:t>
        <a:bodyPr/>
        <a:lstStyle/>
        <a:p>
          <a:r>
            <a:rPr lang="en-US" dirty="0" smtClean="0"/>
            <a:t>February 2013</a:t>
          </a:r>
          <a:endParaRPr lang="en-US" dirty="0"/>
        </a:p>
      </dgm:t>
    </dgm:pt>
    <dgm:pt modelId="{C935EE04-3B35-421C-B90D-6D9BFEA069A7}" type="parTrans" cxnId="{E093C65B-8A62-428C-A0B6-0F2AC8B74438}">
      <dgm:prSet/>
      <dgm:spPr/>
      <dgm:t>
        <a:bodyPr/>
        <a:lstStyle/>
        <a:p>
          <a:endParaRPr lang="en-US"/>
        </a:p>
      </dgm:t>
    </dgm:pt>
    <dgm:pt modelId="{8CF31841-CF12-4428-97BB-07C4C5EDFB6D}" type="sibTrans" cxnId="{E093C65B-8A62-428C-A0B6-0F2AC8B74438}">
      <dgm:prSet/>
      <dgm:spPr/>
      <dgm:t>
        <a:bodyPr/>
        <a:lstStyle/>
        <a:p>
          <a:endParaRPr lang="en-US"/>
        </a:p>
      </dgm:t>
    </dgm:pt>
    <dgm:pt modelId="{5B7461BE-D5BD-443C-9F7D-1F978FAB0616}">
      <dgm:prSet/>
      <dgm:spPr/>
      <dgm:t>
        <a:bodyPr/>
        <a:lstStyle/>
        <a:p>
          <a:r>
            <a:rPr lang="en-US" dirty="0" smtClean="0"/>
            <a:t>Beta Release</a:t>
          </a:r>
          <a:endParaRPr lang="en-US" dirty="0"/>
        </a:p>
      </dgm:t>
    </dgm:pt>
    <dgm:pt modelId="{E8E56056-60A5-474F-9C02-43B8D507E897}" type="parTrans" cxnId="{FB875CE1-04A3-44FE-8233-11D6633B9FD8}">
      <dgm:prSet/>
      <dgm:spPr/>
      <dgm:t>
        <a:bodyPr/>
        <a:lstStyle/>
        <a:p>
          <a:endParaRPr lang="en-US"/>
        </a:p>
      </dgm:t>
    </dgm:pt>
    <dgm:pt modelId="{9EC31F12-424D-457A-8AD5-51334F45178F}" type="sibTrans" cxnId="{FB875CE1-04A3-44FE-8233-11D6633B9FD8}">
      <dgm:prSet/>
      <dgm:spPr/>
      <dgm:t>
        <a:bodyPr/>
        <a:lstStyle/>
        <a:p>
          <a:endParaRPr lang="en-US"/>
        </a:p>
      </dgm:t>
    </dgm:pt>
    <dgm:pt modelId="{FDD60F3E-04F1-4BB7-984A-CC970F03A90F}">
      <dgm:prSet/>
      <dgm:spPr/>
      <dgm:t>
        <a:bodyPr/>
        <a:lstStyle/>
        <a:p>
          <a:r>
            <a:rPr lang="en-US" dirty="0" smtClean="0"/>
            <a:t>Alpha Release</a:t>
          </a:r>
          <a:endParaRPr lang="en-US" dirty="0"/>
        </a:p>
      </dgm:t>
    </dgm:pt>
    <dgm:pt modelId="{0547FC42-CE9C-437B-AB81-A574B809810C}" type="parTrans" cxnId="{312B45B3-C452-4B25-8AC7-D14817FD4182}">
      <dgm:prSet/>
      <dgm:spPr/>
      <dgm:t>
        <a:bodyPr/>
        <a:lstStyle/>
        <a:p>
          <a:endParaRPr lang="en-US"/>
        </a:p>
      </dgm:t>
    </dgm:pt>
    <dgm:pt modelId="{0922CD1C-0A51-40E2-92ED-CF30A34325CB}" type="sibTrans" cxnId="{312B45B3-C452-4B25-8AC7-D14817FD4182}">
      <dgm:prSet/>
      <dgm:spPr/>
      <dgm:t>
        <a:bodyPr/>
        <a:lstStyle/>
        <a:p>
          <a:endParaRPr lang="en-US"/>
        </a:p>
      </dgm:t>
    </dgm:pt>
    <dgm:pt modelId="{0122F8A8-2333-43B7-A259-F853075E23F6}">
      <dgm:prSet/>
      <dgm:spPr/>
      <dgm:t>
        <a:bodyPr/>
        <a:lstStyle/>
        <a:p>
          <a:r>
            <a:rPr lang="en-US" dirty="0" smtClean="0"/>
            <a:t>February 2013</a:t>
          </a:r>
          <a:endParaRPr lang="en-US" dirty="0"/>
        </a:p>
      </dgm:t>
    </dgm:pt>
    <dgm:pt modelId="{0ABDEBEB-ECDC-4CAE-A74C-33311F0FC380}" type="parTrans" cxnId="{EA95EF44-E8E5-4D4E-97B5-C2195CDEBA71}">
      <dgm:prSet/>
      <dgm:spPr/>
      <dgm:t>
        <a:bodyPr/>
        <a:lstStyle/>
        <a:p>
          <a:endParaRPr lang="en-US"/>
        </a:p>
      </dgm:t>
    </dgm:pt>
    <dgm:pt modelId="{1D13B0B7-8EA5-4E64-B907-83F5356D4247}" type="sibTrans" cxnId="{EA95EF44-E8E5-4D4E-97B5-C2195CDEBA71}">
      <dgm:prSet/>
      <dgm:spPr/>
      <dgm:t>
        <a:bodyPr/>
        <a:lstStyle/>
        <a:p>
          <a:endParaRPr lang="en-US"/>
        </a:p>
      </dgm:t>
    </dgm:pt>
    <dgm:pt modelId="{7BB9D2CB-3282-4463-800D-98CF02192CE5}">
      <dgm:prSet/>
      <dgm:spPr/>
      <dgm:t>
        <a:bodyPr/>
        <a:lstStyle/>
        <a:p>
          <a:r>
            <a:rPr lang="en-US" dirty="0" smtClean="0"/>
            <a:t>2 August 2013</a:t>
          </a:r>
          <a:endParaRPr lang="en-US" dirty="0"/>
        </a:p>
      </dgm:t>
    </dgm:pt>
    <dgm:pt modelId="{38DCCC46-7699-4EDD-83DF-9DD2252E21E2}" type="parTrans" cxnId="{1DE0019A-38CF-42D1-8BEB-3DF8AA75713A}">
      <dgm:prSet/>
      <dgm:spPr/>
      <dgm:t>
        <a:bodyPr/>
        <a:lstStyle/>
        <a:p>
          <a:endParaRPr lang="en-US"/>
        </a:p>
      </dgm:t>
    </dgm:pt>
    <dgm:pt modelId="{BE271F6D-F890-4D23-8314-4BFA51FF7D4B}" type="sibTrans" cxnId="{1DE0019A-38CF-42D1-8BEB-3DF8AA75713A}">
      <dgm:prSet/>
      <dgm:spPr/>
      <dgm:t>
        <a:bodyPr/>
        <a:lstStyle/>
        <a:p>
          <a:endParaRPr lang="en-US"/>
        </a:p>
      </dgm:t>
    </dgm:pt>
    <dgm:pt modelId="{E2ECEED5-DC54-4E5B-A239-DD235029EDEA}" type="pres">
      <dgm:prSet presAssocID="{98266009-77E8-45AE-832C-C9269E37B5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C4EFDE-C4F6-461B-8815-E75F97C4AFAB}" type="pres">
      <dgm:prSet presAssocID="{205128BD-BF52-46A8-9F24-3DFCC1016B3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F5EA8-48B9-4453-9356-8DBFF678266B}" type="pres">
      <dgm:prSet presAssocID="{D0FCD8A7-9F40-4E29-AE72-098904CCDC67}" presName="sibTrans" presStyleLbl="sibTrans2D1" presStyleIdx="0" presStyleCnt="8"/>
      <dgm:spPr/>
      <dgm:t>
        <a:bodyPr/>
        <a:lstStyle/>
        <a:p>
          <a:endParaRPr lang="en-US"/>
        </a:p>
      </dgm:t>
    </dgm:pt>
    <dgm:pt modelId="{9B2A5C3B-78DA-475C-AB4B-C41CBC025A6B}" type="pres">
      <dgm:prSet presAssocID="{D0FCD8A7-9F40-4E29-AE72-098904CCDC67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DE47D54F-904F-4EFD-BBFB-2726DD1086D8}" type="pres">
      <dgm:prSet presAssocID="{B51A0AD3-E213-40C0-9802-CE1804FDC79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3E8E3-0E6B-4D16-9E6C-853D815270AF}" type="pres">
      <dgm:prSet presAssocID="{65D25BD3-2EF6-4C5A-903A-F8A53C25DF13}" presName="sibTrans" presStyleLbl="sibTrans2D1" presStyleIdx="1" presStyleCnt="8"/>
      <dgm:spPr/>
      <dgm:t>
        <a:bodyPr/>
        <a:lstStyle/>
        <a:p>
          <a:endParaRPr lang="en-US"/>
        </a:p>
      </dgm:t>
    </dgm:pt>
    <dgm:pt modelId="{22F19368-2D32-42C6-A13B-E582039BA370}" type="pres">
      <dgm:prSet presAssocID="{65D25BD3-2EF6-4C5A-903A-F8A53C25DF13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F2682CDD-4813-42FD-AC85-6ECD5B1F501D}" type="pres">
      <dgm:prSet presAssocID="{285E712A-6EFF-4C78-A0E1-38D627B559D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5668B-BF5F-44E7-B429-5419B3C3A249}" type="pres">
      <dgm:prSet presAssocID="{24288CEB-FF72-4712-A0F3-5C71F5E3F0BF}" presName="sibTrans" presStyleLbl="sibTrans2D1" presStyleIdx="2" presStyleCnt="8"/>
      <dgm:spPr/>
      <dgm:t>
        <a:bodyPr/>
        <a:lstStyle/>
        <a:p>
          <a:endParaRPr lang="en-US"/>
        </a:p>
      </dgm:t>
    </dgm:pt>
    <dgm:pt modelId="{C091219F-4589-4663-88F6-EBAD403F1671}" type="pres">
      <dgm:prSet presAssocID="{24288CEB-FF72-4712-A0F3-5C71F5E3F0BF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19DEFE06-72DF-4F90-AD5A-B9FB468DF035}" type="pres">
      <dgm:prSet presAssocID="{3DB14B55-BF80-4773-8041-009AA28CB18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724F3-7B07-4FA2-AC7D-46FFC5C1A646}" type="pres">
      <dgm:prSet presAssocID="{E4746322-A9A3-4E3E-A82E-5BEE291601DC}" presName="sibTrans" presStyleLbl="sibTrans2D1" presStyleIdx="3" presStyleCnt="8"/>
      <dgm:spPr/>
      <dgm:t>
        <a:bodyPr/>
        <a:lstStyle/>
        <a:p>
          <a:endParaRPr lang="en-US"/>
        </a:p>
      </dgm:t>
    </dgm:pt>
    <dgm:pt modelId="{8478AD54-E8F9-4AA6-ADCB-88B93F006E3F}" type="pres">
      <dgm:prSet presAssocID="{E4746322-A9A3-4E3E-A82E-5BEE291601DC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D8FBEADE-5D59-42F1-B5B1-7A8E05A5570A}" type="pres">
      <dgm:prSet presAssocID="{5A01E969-3C53-4791-8862-E9296EA50F7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A7C3A-09F0-4AE9-B275-94AA02AB0C68}" type="pres">
      <dgm:prSet presAssocID="{FB2E52A6-30C7-4AF8-80B6-5E21ABE60D8E}" presName="sibTrans" presStyleLbl="sibTrans2D1" presStyleIdx="4" presStyleCnt="8"/>
      <dgm:spPr/>
      <dgm:t>
        <a:bodyPr/>
        <a:lstStyle/>
        <a:p>
          <a:endParaRPr lang="en-US"/>
        </a:p>
      </dgm:t>
    </dgm:pt>
    <dgm:pt modelId="{20AEB580-DFB6-4887-A497-A7EA530064DB}" type="pres">
      <dgm:prSet presAssocID="{FB2E52A6-30C7-4AF8-80B6-5E21ABE60D8E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4382DEEB-09F5-428A-9105-CBBB49295F50}" type="pres">
      <dgm:prSet presAssocID="{083B56B8-1419-4486-A584-69C4F575459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0CFB6-74B7-45C9-A444-1B98A000BC63}" type="pres">
      <dgm:prSet presAssocID="{6E4FF272-F9A6-44A1-B494-DCB23985B950}" presName="sibTrans" presStyleLbl="sibTrans2D1" presStyleIdx="5" presStyleCnt="8"/>
      <dgm:spPr/>
      <dgm:t>
        <a:bodyPr/>
        <a:lstStyle/>
        <a:p>
          <a:endParaRPr lang="en-US"/>
        </a:p>
      </dgm:t>
    </dgm:pt>
    <dgm:pt modelId="{D931855F-2A71-4FF5-BF55-D08527B5B56A}" type="pres">
      <dgm:prSet presAssocID="{6E4FF272-F9A6-44A1-B494-DCB23985B950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CB04FEF9-3F33-423A-995B-2A8AC1DF3715}" type="pres">
      <dgm:prSet presAssocID="{FDD60F3E-04F1-4BB7-984A-CC970F03A90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B94D9-31CE-45E6-A1E1-BD6655ABAF13}" type="pres">
      <dgm:prSet presAssocID="{0922CD1C-0A51-40E2-92ED-CF30A34325CB}" presName="sibTrans" presStyleLbl="sibTrans2D1" presStyleIdx="6" presStyleCnt="8"/>
      <dgm:spPr/>
      <dgm:t>
        <a:bodyPr/>
        <a:lstStyle/>
        <a:p>
          <a:endParaRPr lang="en-US"/>
        </a:p>
      </dgm:t>
    </dgm:pt>
    <dgm:pt modelId="{EC7CC468-C657-40D3-BD39-E594A5DB7593}" type="pres">
      <dgm:prSet presAssocID="{0922CD1C-0A51-40E2-92ED-CF30A34325CB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3179EEE0-C524-41D3-80C8-1692A675492C}" type="pres">
      <dgm:prSet presAssocID="{0133F918-61B4-4A87-B89F-F257AAA0E12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13DF5-445D-4D68-8D64-B25EB8B0516F}" type="pres">
      <dgm:prSet presAssocID="{E9765C96-442D-4583-8AFE-2AD6408AF497}" presName="sibTrans" presStyleLbl="sibTrans2D1" presStyleIdx="7" presStyleCnt="8"/>
      <dgm:spPr/>
      <dgm:t>
        <a:bodyPr/>
        <a:lstStyle/>
        <a:p>
          <a:endParaRPr lang="en-US"/>
        </a:p>
      </dgm:t>
    </dgm:pt>
    <dgm:pt modelId="{797D1DDF-E51B-45DF-9541-E2009B0CDF11}" type="pres">
      <dgm:prSet presAssocID="{E9765C96-442D-4583-8AFE-2AD6408AF497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8A6C2B84-412F-4D11-B717-36CC7810664E}" type="pres">
      <dgm:prSet presAssocID="{5B7461BE-D5BD-443C-9F7D-1F978FAB061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7ACE12-3100-4E21-9702-18C1F5F2F5E8}" type="presOf" srcId="{FB2E52A6-30C7-4AF8-80B6-5E21ABE60D8E}" destId="{20AEB580-DFB6-4887-A497-A7EA530064DB}" srcOrd="1" destOrd="0" presId="urn:microsoft.com/office/officeart/2005/8/layout/process5"/>
    <dgm:cxn modelId="{604949E4-FFC6-4660-8059-1F06FB708866}" srcId="{98266009-77E8-45AE-832C-C9269E37B5BE}" destId="{5A01E969-3C53-4791-8862-E9296EA50F74}" srcOrd="4" destOrd="0" parTransId="{A702A3AB-F4E4-456B-A682-3FE99B30E5ED}" sibTransId="{FB2E52A6-30C7-4AF8-80B6-5E21ABE60D8E}"/>
    <dgm:cxn modelId="{523A28E7-73E4-456E-9C6B-1EF348C4949B}" type="presOf" srcId="{84DBAFF7-C10E-4288-8F3D-E3B972566B25}" destId="{F2682CDD-4813-42FD-AC85-6ECD5B1F501D}" srcOrd="0" destOrd="1" presId="urn:microsoft.com/office/officeart/2005/8/layout/process5"/>
    <dgm:cxn modelId="{089F6849-D0B4-4C56-ACAA-6B4C0144758C}" type="presOf" srcId="{D0FCD8A7-9F40-4E29-AE72-098904CCDC67}" destId="{210F5EA8-48B9-4453-9356-8DBFF678266B}" srcOrd="0" destOrd="0" presId="urn:microsoft.com/office/officeart/2005/8/layout/process5"/>
    <dgm:cxn modelId="{AF553197-8159-43CA-BFCE-07055D6E335F}" type="presOf" srcId="{FB2E52A6-30C7-4AF8-80B6-5E21ABE60D8E}" destId="{9D4A7C3A-09F0-4AE9-B275-94AA02AB0C68}" srcOrd="0" destOrd="0" presId="urn:microsoft.com/office/officeart/2005/8/layout/process5"/>
    <dgm:cxn modelId="{745653D8-6BB1-4A24-BEF9-BF617921644F}" srcId="{B51A0AD3-E213-40C0-9802-CE1804FDC791}" destId="{7B6C346B-0029-4AC5-8B58-EE12301C7B6F}" srcOrd="0" destOrd="0" parTransId="{9A16E729-3DA1-4547-9D14-749A756A619B}" sibTransId="{9044F63E-D29B-446B-893A-923A46A5EA5E}"/>
    <dgm:cxn modelId="{85513A7F-35C3-485B-9709-49A300187F1F}" srcId="{98266009-77E8-45AE-832C-C9269E37B5BE}" destId="{083B56B8-1419-4486-A584-69C4F5754590}" srcOrd="5" destOrd="0" parTransId="{D6970FC6-4665-4CDA-9B82-3A63246DDB52}" sibTransId="{6E4FF272-F9A6-44A1-B494-DCB23985B950}"/>
    <dgm:cxn modelId="{B484D042-B025-4E02-BDC5-D9CCFA0C14DD}" srcId="{3DB14B55-BF80-4773-8041-009AA28CB187}" destId="{21616CE3-8DC9-4FA6-8103-307350290E5C}" srcOrd="0" destOrd="0" parTransId="{537471AA-0D93-416B-BA1C-BEBE8F3600B3}" sibTransId="{0126B8DA-5DC6-47A5-AEF0-4EB50980B5B3}"/>
    <dgm:cxn modelId="{B43C84A9-B381-4A36-9D45-1C3C4D958BB6}" srcId="{98266009-77E8-45AE-832C-C9269E37B5BE}" destId="{B51A0AD3-E213-40C0-9802-CE1804FDC791}" srcOrd="1" destOrd="0" parTransId="{EA214C32-9254-4EB2-AF77-7CC7AED66886}" sibTransId="{65D25BD3-2EF6-4C5A-903A-F8A53C25DF13}"/>
    <dgm:cxn modelId="{15BC4A4F-E06B-412F-B501-8159FA74C2DF}" type="presOf" srcId="{24288CEB-FF72-4712-A0F3-5C71F5E3F0BF}" destId="{EDC5668B-BF5F-44E7-B429-5419B3C3A249}" srcOrd="0" destOrd="0" presId="urn:microsoft.com/office/officeart/2005/8/layout/process5"/>
    <dgm:cxn modelId="{C16CBCD2-770B-40B4-9CDF-461051F671DB}" type="presOf" srcId="{E9765C96-442D-4583-8AFE-2AD6408AF497}" destId="{797D1DDF-E51B-45DF-9541-E2009B0CDF11}" srcOrd="1" destOrd="0" presId="urn:microsoft.com/office/officeart/2005/8/layout/process5"/>
    <dgm:cxn modelId="{D2175C10-B008-439B-A465-F4B528EDAC5A}" type="presOf" srcId="{24288CEB-FF72-4712-A0F3-5C71F5E3F0BF}" destId="{C091219F-4589-4663-88F6-EBAD403F1671}" srcOrd="1" destOrd="0" presId="urn:microsoft.com/office/officeart/2005/8/layout/process5"/>
    <dgm:cxn modelId="{ABBD3156-113E-49F1-A52E-13C556FF5A4C}" type="presOf" srcId="{7BB9D2CB-3282-4463-800D-98CF02192CE5}" destId="{8A6C2B84-412F-4D11-B717-36CC7810664E}" srcOrd="0" destOrd="1" presId="urn:microsoft.com/office/officeart/2005/8/layout/process5"/>
    <dgm:cxn modelId="{2160B71F-DD2D-455F-8C09-066EA93BFBF8}" srcId="{083B56B8-1419-4486-A584-69C4F5754590}" destId="{00526BB4-AC82-4353-A713-B41AE88C23F6}" srcOrd="0" destOrd="0" parTransId="{AFE4EF0F-554E-498C-BCA7-BF52DD50C778}" sibTransId="{E76F79B7-F82F-445E-A0BB-3DC46D919E81}"/>
    <dgm:cxn modelId="{190AA969-51BD-49B3-AE8F-93F675E3D92B}" type="presOf" srcId="{FDD60F3E-04F1-4BB7-984A-CC970F03A90F}" destId="{CB04FEF9-3F33-423A-995B-2A8AC1DF3715}" srcOrd="0" destOrd="0" presId="urn:microsoft.com/office/officeart/2005/8/layout/process5"/>
    <dgm:cxn modelId="{B5C29326-3839-4F12-B8DC-7E39C2D57B9A}" type="presOf" srcId="{285E712A-6EFF-4C78-A0E1-38D627B559D3}" destId="{F2682CDD-4813-42FD-AC85-6ECD5B1F501D}" srcOrd="0" destOrd="0" presId="urn:microsoft.com/office/officeart/2005/8/layout/process5"/>
    <dgm:cxn modelId="{A5A2B184-5F38-4B2B-BCE1-799EC14C31B9}" type="presOf" srcId="{AE255EE4-338C-48B0-A746-A1D04C1295EA}" destId="{6DC4EFDE-C4F6-461B-8815-E75F97C4AFAB}" srcOrd="0" destOrd="1" presId="urn:microsoft.com/office/officeart/2005/8/layout/process5"/>
    <dgm:cxn modelId="{6E0ED03E-7100-4DE0-98AC-960482F20168}" type="presOf" srcId="{96224886-B02C-4715-B3D9-A64168048E69}" destId="{3179EEE0-C524-41D3-80C8-1692A675492C}" srcOrd="0" destOrd="1" presId="urn:microsoft.com/office/officeart/2005/8/layout/process5"/>
    <dgm:cxn modelId="{C259F8BD-F963-4319-8864-8854C09A43E9}" type="presOf" srcId="{3DB14B55-BF80-4773-8041-009AA28CB187}" destId="{19DEFE06-72DF-4F90-AD5A-B9FB468DF035}" srcOrd="0" destOrd="0" presId="urn:microsoft.com/office/officeart/2005/8/layout/process5"/>
    <dgm:cxn modelId="{FB875CE1-04A3-44FE-8233-11D6633B9FD8}" srcId="{98266009-77E8-45AE-832C-C9269E37B5BE}" destId="{5B7461BE-D5BD-443C-9F7D-1F978FAB0616}" srcOrd="8" destOrd="0" parTransId="{E8E56056-60A5-474F-9C02-43B8D507E897}" sibTransId="{9EC31F12-424D-457A-8AD5-51334F45178F}"/>
    <dgm:cxn modelId="{B3678700-C78C-4C93-931D-94CCD0869EA6}" srcId="{98266009-77E8-45AE-832C-C9269E37B5BE}" destId="{285E712A-6EFF-4C78-A0E1-38D627B559D3}" srcOrd="2" destOrd="0" parTransId="{5616168F-EA32-46E8-8D72-F3540E7620A5}" sibTransId="{24288CEB-FF72-4712-A0F3-5C71F5E3F0BF}"/>
    <dgm:cxn modelId="{B6A39728-65EE-4177-B332-66F3BC1FFB81}" type="presOf" srcId="{7B6C346B-0029-4AC5-8B58-EE12301C7B6F}" destId="{DE47D54F-904F-4EFD-BBFB-2726DD1086D8}" srcOrd="0" destOrd="1" presId="urn:microsoft.com/office/officeart/2005/8/layout/process5"/>
    <dgm:cxn modelId="{BC0E7FFE-0A1B-4C03-B752-38C145A89030}" type="presOf" srcId="{5A01E969-3C53-4791-8862-E9296EA50F74}" destId="{D8FBEADE-5D59-42F1-B5B1-7A8E05A5570A}" srcOrd="0" destOrd="0" presId="urn:microsoft.com/office/officeart/2005/8/layout/process5"/>
    <dgm:cxn modelId="{13E69197-4CA0-4483-8620-88359C643E4C}" srcId="{98266009-77E8-45AE-832C-C9269E37B5BE}" destId="{3DB14B55-BF80-4773-8041-009AA28CB187}" srcOrd="3" destOrd="0" parTransId="{D3B26BF4-0954-4E92-97DE-072649400EF5}" sibTransId="{E4746322-A9A3-4E3E-A82E-5BEE291601DC}"/>
    <dgm:cxn modelId="{DF319E53-5937-40C2-9ED7-2E48BA9605C1}" type="presOf" srcId="{0922CD1C-0A51-40E2-92ED-CF30A34325CB}" destId="{EC7CC468-C657-40D3-BD39-E594A5DB7593}" srcOrd="1" destOrd="0" presId="urn:microsoft.com/office/officeart/2005/8/layout/process5"/>
    <dgm:cxn modelId="{4E0F8D40-6070-477F-84E0-A05A84361EE4}" type="presOf" srcId="{0133F918-61B4-4A87-B89F-F257AAA0E12C}" destId="{3179EEE0-C524-41D3-80C8-1692A675492C}" srcOrd="0" destOrd="0" presId="urn:microsoft.com/office/officeart/2005/8/layout/process5"/>
    <dgm:cxn modelId="{2A33D269-BA02-4184-9752-C00D61895ACA}" type="presOf" srcId="{00526BB4-AC82-4353-A713-B41AE88C23F6}" destId="{4382DEEB-09F5-428A-9105-CBBB49295F50}" srcOrd="0" destOrd="1" presId="urn:microsoft.com/office/officeart/2005/8/layout/process5"/>
    <dgm:cxn modelId="{D8041885-F07D-44E0-829F-F93A393DDEAC}" type="presOf" srcId="{0922CD1C-0A51-40E2-92ED-CF30A34325CB}" destId="{A89B94D9-31CE-45E6-A1E1-BD6655ABAF13}" srcOrd="0" destOrd="0" presId="urn:microsoft.com/office/officeart/2005/8/layout/process5"/>
    <dgm:cxn modelId="{8D3EA572-57E9-421E-B1B3-FC596BB4114D}" srcId="{205128BD-BF52-46A8-9F24-3DFCC1016B36}" destId="{AE255EE4-338C-48B0-A746-A1D04C1295EA}" srcOrd="0" destOrd="0" parTransId="{86549E08-EE8A-4805-8898-221A7D3B29FF}" sibTransId="{0633EA8F-3AD7-451A-9033-FE8A3964A615}"/>
    <dgm:cxn modelId="{E6151DB4-24A8-4F84-8A72-CD45A729E98D}" type="presOf" srcId="{6E4FF272-F9A6-44A1-B494-DCB23985B950}" destId="{1910CFB6-74B7-45C9-A444-1B98A000BC63}" srcOrd="0" destOrd="0" presId="urn:microsoft.com/office/officeart/2005/8/layout/process5"/>
    <dgm:cxn modelId="{4F841388-837B-471D-B698-F2F66B136712}" type="presOf" srcId="{65D25BD3-2EF6-4C5A-903A-F8A53C25DF13}" destId="{22F19368-2D32-42C6-A13B-E582039BA370}" srcOrd="1" destOrd="0" presId="urn:microsoft.com/office/officeart/2005/8/layout/process5"/>
    <dgm:cxn modelId="{77F1E5FF-0B8C-4CFF-8DEA-99B46E70371A}" type="presOf" srcId="{5B7461BE-D5BD-443C-9F7D-1F978FAB0616}" destId="{8A6C2B84-412F-4D11-B717-36CC7810664E}" srcOrd="0" destOrd="0" presId="urn:microsoft.com/office/officeart/2005/8/layout/process5"/>
    <dgm:cxn modelId="{209774B3-0742-46C5-9242-CE20837B639D}" type="presOf" srcId="{C6623857-D3AD-4A30-B795-A11444D14A4B}" destId="{D8FBEADE-5D59-42F1-B5B1-7A8E05A5570A}" srcOrd="0" destOrd="1" presId="urn:microsoft.com/office/officeart/2005/8/layout/process5"/>
    <dgm:cxn modelId="{90CA0C06-220C-4399-8EF8-2F7A12BEDDD0}" type="presOf" srcId="{98266009-77E8-45AE-832C-C9269E37B5BE}" destId="{E2ECEED5-DC54-4E5B-A239-DD235029EDEA}" srcOrd="0" destOrd="0" presId="urn:microsoft.com/office/officeart/2005/8/layout/process5"/>
    <dgm:cxn modelId="{2269A554-63DE-460B-A1CE-7502B67FF333}" type="presOf" srcId="{0122F8A8-2333-43B7-A259-F853075E23F6}" destId="{CB04FEF9-3F33-423A-995B-2A8AC1DF3715}" srcOrd="0" destOrd="1" presId="urn:microsoft.com/office/officeart/2005/8/layout/process5"/>
    <dgm:cxn modelId="{9522501C-0FA4-4967-BBD7-D5FD8EAC860C}" srcId="{285E712A-6EFF-4C78-A0E1-38D627B559D3}" destId="{84DBAFF7-C10E-4288-8F3D-E3B972566B25}" srcOrd="0" destOrd="0" parTransId="{E4112DB5-F3B2-4F29-B124-39AC5D70B037}" sibTransId="{A23A7451-5B02-410C-8E8A-52D47F3886C4}"/>
    <dgm:cxn modelId="{471B469E-BC22-46A3-8EFB-B17E627A8410}" type="presOf" srcId="{B51A0AD3-E213-40C0-9802-CE1804FDC791}" destId="{DE47D54F-904F-4EFD-BBFB-2726DD1086D8}" srcOrd="0" destOrd="0" presId="urn:microsoft.com/office/officeart/2005/8/layout/process5"/>
    <dgm:cxn modelId="{1DE0019A-38CF-42D1-8BEB-3DF8AA75713A}" srcId="{5B7461BE-D5BD-443C-9F7D-1F978FAB0616}" destId="{7BB9D2CB-3282-4463-800D-98CF02192CE5}" srcOrd="0" destOrd="0" parTransId="{38DCCC46-7699-4EDD-83DF-9DD2252E21E2}" sibTransId="{BE271F6D-F890-4D23-8314-4BFA51FF7D4B}"/>
    <dgm:cxn modelId="{312B45B3-C452-4B25-8AC7-D14817FD4182}" srcId="{98266009-77E8-45AE-832C-C9269E37B5BE}" destId="{FDD60F3E-04F1-4BB7-984A-CC970F03A90F}" srcOrd="6" destOrd="0" parTransId="{0547FC42-CE9C-437B-AB81-A574B809810C}" sibTransId="{0922CD1C-0A51-40E2-92ED-CF30A34325CB}"/>
    <dgm:cxn modelId="{7C919EA2-D844-4535-A9E1-50BC0136F820}" type="presOf" srcId="{E9765C96-442D-4583-8AFE-2AD6408AF497}" destId="{A7013DF5-445D-4D68-8D64-B25EB8B0516F}" srcOrd="0" destOrd="0" presId="urn:microsoft.com/office/officeart/2005/8/layout/process5"/>
    <dgm:cxn modelId="{64C5A9C8-8D84-4C07-B286-B3A488794585}" type="presOf" srcId="{D0FCD8A7-9F40-4E29-AE72-098904CCDC67}" destId="{9B2A5C3B-78DA-475C-AB4B-C41CBC025A6B}" srcOrd="1" destOrd="0" presId="urn:microsoft.com/office/officeart/2005/8/layout/process5"/>
    <dgm:cxn modelId="{8E3DA7EC-7A61-4B32-BD1E-955AF6F4093A}" type="presOf" srcId="{6E4FF272-F9A6-44A1-B494-DCB23985B950}" destId="{D931855F-2A71-4FF5-BF55-D08527B5B56A}" srcOrd="1" destOrd="0" presId="urn:microsoft.com/office/officeart/2005/8/layout/process5"/>
    <dgm:cxn modelId="{EA95EF44-E8E5-4D4E-97B5-C2195CDEBA71}" srcId="{FDD60F3E-04F1-4BB7-984A-CC970F03A90F}" destId="{0122F8A8-2333-43B7-A259-F853075E23F6}" srcOrd="0" destOrd="0" parTransId="{0ABDEBEB-ECDC-4CAE-A74C-33311F0FC380}" sibTransId="{1D13B0B7-8EA5-4E64-B907-83F5356D4247}"/>
    <dgm:cxn modelId="{8CDBA0BA-E4A9-4AFB-8A2B-FFB626D02B88}" type="presOf" srcId="{65D25BD3-2EF6-4C5A-903A-F8A53C25DF13}" destId="{D4F3E8E3-0E6B-4D16-9E6C-853D815270AF}" srcOrd="0" destOrd="0" presId="urn:microsoft.com/office/officeart/2005/8/layout/process5"/>
    <dgm:cxn modelId="{A1F6996E-D4E7-48C6-9D72-49067147CE5E}" srcId="{98266009-77E8-45AE-832C-C9269E37B5BE}" destId="{205128BD-BF52-46A8-9F24-3DFCC1016B36}" srcOrd="0" destOrd="0" parTransId="{B9F349C8-BE55-4641-B48A-ECADF66FBE85}" sibTransId="{D0FCD8A7-9F40-4E29-AE72-098904CCDC67}"/>
    <dgm:cxn modelId="{A678113C-D65B-43EA-9636-A2053343824A}" type="presOf" srcId="{083B56B8-1419-4486-A584-69C4F5754590}" destId="{4382DEEB-09F5-428A-9105-CBBB49295F50}" srcOrd="0" destOrd="0" presId="urn:microsoft.com/office/officeart/2005/8/layout/process5"/>
    <dgm:cxn modelId="{90E5ECA7-0CB3-41C8-87E0-769A2FA5BC97}" srcId="{98266009-77E8-45AE-832C-C9269E37B5BE}" destId="{0133F918-61B4-4A87-B89F-F257AAA0E12C}" srcOrd="7" destOrd="0" parTransId="{BB8304B1-107D-4D1C-B9FD-6D4D38DB2436}" sibTransId="{E9765C96-442D-4583-8AFE-2AD6408AF497}"/>
    <dgm:cxn modelId="{E093C65B-8A62-428C-A0B6-0F2AC8B74438}" srcId="{0133F918-61B4-4A87-B89F-F257AAA0E12C}" destId="{96224886-B02C-4715-B3D9-A64168048E69}" srcOrd="0" destOrd="0" parTransId="{C935EE04-3B35-421C-B90D-6D9BFEA069A7}" sibTransId="{8CF31841-CF12-4428-97BB-07C4C5EDFB6D}"/>
    <dgm:cxn modelId="{637963D2-36C1-4BE6-9C8B-D8AD0B834E42}" type="presOf" srcId="{21616CE3-8DC9-4FA6-8103-307350290E5C}" destId="{19DEFE06-72DF-4F90-AD5A-B9FB468DF035}" srcOrd="0" destOrd="1" presId="urn:microsoft.com/office/officeart/2005/8/layout/process5"/>
    <dgm:cxn modelId="{A3B256D2-E081-4856-BEEE-04665D4BE95C}" type="presOf" srcId="{205128BD-BF52-46A8-9F24-3DFCC1016B36}" destId="{6DC4EFDE-C4F6-461B-8815-E75F97C4AFAB}" srcOrd="0" destOrd="0" presId="urn:microsoft.com/office/officeart/2005/8/layout/process5"/>
    <dgm:cxn modelId="{3DCB8DFB-A359-4B65-BC9C-48EEF2AAF43E}" srcId="{5A01E969-3C53-4791-8862-E9296EA50F74}" destId="{C6623857-D3AD-4A30-B795-A11444D14A4B}" srcOrd="0" destOrd="0" parTransId="{F999D2A6-01CD-4E12-9220-0E4B924506E8}" sibTransId="{4E35B040-0F77-43FA-98EF-C2F64E1DFBDC}"/>
    <dgm:cxn modelId="{814AD886-3693-4973-93D2-48A02273191F}" type="presOf" srcId="{E4746322-A9A3-4E3E-A82E-5BEE291601DC}" destId="{8478AD54-E8F9-4AA6-ADCB-88B93F006E3F}" srcOrd="1" destOrd="0" presId="urn:microsoft.com/office/officeart/2005/8/layout/process5"/>
    <dgm:cxn modelId="{36EC6CF8-7687-4C90-BBA9-DD91BF766594}" type="presOf" srcId="{E4746322-A9A3-4E3E-A82E-5BEE291601DC}" destId="{ABA724F3-7B07-4FA2-AC7D-46FFC5C1A646}" srcOrd="0" destOrd="0" presId="urn:microsoft.com/office/officeart/2005/8/layout/process5"/>
    <dgm:cxn modelId="{7E87BAEE-8CB9-4886-B70A-4984862634B0}" type="presParOf" srcId="{E2ECEED5-DC54-4E5B-A239-DD235029EDEA}" destId="{6DC4EFDE-C4F6-461B-8815-E75F97C4AFAB}" srcOrd="0" destOrd="0" presId="urn:microsoft.com/office/officeart/2005/8/layout/process5"/>
    <dgm:cxn modelId="{396997DA-0FA1-440F-8A48-0EBE243D40BB}" type="presParOf" srcId="{E2ECEED5-DC54-4E5B-A239-DD235029EDEA}" destId="{210F5EA8-48B9-4453-9356-8DBFF678266B}" srcOrd="1" destOrd="0" presId="urn:microsoft.com/office/officeart/2005/8/layout/process5"/>
    <dgm:cxn modelId="{9622C089-1328-4985-97E5-40D5BA5D573D}" type="presParOf" srcId="{210F5EA8-48B9-4453-9356-8DBFF678266B}" destId="{9B2A5C3B-78DA-475C-AB4B-C41CBC025A6B}" srcOrd="0" destOrd="0" presId="urn:microsoft.com/office/officeart/2005/8/layout/process5"/>
    <dgm:cxn modelId="{4AA8569D-596E-40FB-AE9A-9FA1F46BE346}" type="presParOf" srcId="{E2ECEED5-DC54-4E5B-A239-DD235029EDEA}" destId="{DE47D54F-904F-4EFD-BBFB-2726DD1086D8}" srcOrd="2" destOrd="0" presId="urn:microsoft.com/office/officeart/2005/8/layout/process5"/>
    <dgm:cxn modelId="{5E6A7A66-65FD-487D-9626-00960FA0569C}" type="presParOf" srcId="{E2ECEED5-DC54-4E5B-A239-DD235029EDEA}" destId="{D4F3E8E3-0E6B-4D16-9E6C-853D815270AF}" srcOrd="3" destOrd="0" presId="urn:microsoft.com/office/officeart/2005/8/layout/process5"/>
    <dgm:cxn modelId="{18319C70-4B05-47BE-B68D-E6BF2DC7FBD0}" type="presParOf" srcId="{D4F3E8E3-0E6B-4D16-9E6C-853D815270AF}" destId="{22F19368-2D32-42C6-A13B-E582039BA370}" srcOrd="0" destOrd="0" presId="urn:microsoft.com/office/officeart/2005/8/layout/process5"/>
    <dgm:cxn modelId="{08B409D5-BABF-4A91-8813-4451AE10BD86}" type="presParOf" srcId="{E2ECEED5-DC54-4E5B-A239-DD235029EDEA}" destId="{F2682CDD-4813-42FD-AC85-6ECD5B1F501D}" srcOrd="4" destOrd="0" presId="urn:microsoft.com/office/officeart/2005/8/layout/process5"/>
    <dgm:cxn modelId="{66DDA782-C681-4656-8FB7-C6864E087B17}" type="presParOf" srcId="{E2ECEED5-DC54-4E5B-A239-DD235029EDEA}" destId="{EDC5668B-BF5F-44E7-B429-5419B3C3A249}" srcOrd="5" destOrd="0" presId="urn:microsoft.com/office/officeart/2005/8/layout/process5"/>
    <dgm:cxn modelId="{0FA7FE36-3242-4B7C-86B2-C98C46B71511}" type="presParOf" srcId="{EDC5668B-BF5F-44E7-B429-5419B3C3A249}" destId="{C091219F-4589-4663-88F6-EBAD403F1671}" srcOrd="0" destOrd="0" presId="urn:microsoft.com/office/officeart/2005/8/layout/process5"/>
    <dgm:cxn modelId="{A8B3FC70-5DB4-4676-9C39-10D064A36AA0}" type="presParOf" srcId="{E2ECEED5-DC54-4E5B-A239-DD235029EDEA}" destId="{19DEFE06-72DF-4F90-AD5A-B9FB468DF035}" srcOrd="6" destOrd="0" presId="urn:microsoft.com/office/officeart/2005/8/layout/process5"/>
    <dgm:cxn modelId="{06A8A6A0-55A0-49A9-87D2-5A44F48B464C}" type="presParOf" srcId="{E2ECEED5-DC54-4E5B-A239-DD235029EDEA}" destId="{ABA724F3-7B07-4FA2-AC7D-46FFC5C1A646}" srcOrd="7" destOrd="0" presId="urn:microsoft.com/office/officeart/2005/8/layout/process5"/>
    <dgm:cxn modelId="{3237001D-7F64-4557-9245-9B4892D442EB}" type="presParOf" srcId="{ABA724F3-7B07-4FA2-AC7D-46FFC5C1A646}" destId="{8478AD54-E8F9-4AA6-ADCB-88B93F006E3F}" srcOrd="0" destOrd="0" presId="urn:microsoft.com/office/officeart/2005/8/layout/process5"/>
    <dgm:cxn modelId="{192E2D64-009A-4435-BB83-1A6A377B3ABC}" type="presParOf" srcId="{E2ECEED5-DC54-4E5B-A239-DD235029EDEA}" destId="{D8FBEADE-5D59-42F1-B5B1-7A8E05A5570A}" srcOrd="8" destOrd="0" presId="urn:microsoft.com/office/officeart/2005/8/layout/process5"/>
    <dgm:cxn modelId="{024B8BDF-3991-4788-881F-BF8863841AED}" type="presParOf" srcId="{E2ECEED5-DC54-4E5B-A239-DD235029EDEA}" destId="{9D4A7C3A-09F0-4AE9-B275-94AA02AB0C68}" srcOrd="9" destOrd="0" presId="urn:microsoft.com/office/officeart/2005/8/layout/process5"/>
    <dgm:cxn modelId="{472A48F6-AC3C-4401-B212-F24C6CBFF2E0}" type="presParOf" srcId="{9D4A7C3A-09F0-4AE9-B275-94AA02AB0C68}" destId="{20AEB580-DFB6-4887-A497-A7EA530064DB}" srcOrd="0" destOrd="0" presId="urn:microsoft.com/office/officeart/2005/8/layout/process5"/>
    <dgm:cxn modelId="{E9E79379-C3FC-47DE-BADC-E064774A5FF1}" type="presParOf" srcId="{E2ECEED5-DC54-4E5B-A239-DD235029EDEA}" destId="{4382DEEB-09F5-428A-9105-CBBB49295F50}" srcOrd="10" destOrd="0" presId="urn:microsoft.com/office/officeart/2005/8/layout/process5"/>
    <dgm:cxn modelId="{48682B39-C19A-466C-920E-8EB730592391}" type="presParOf" srcId="{E2ECEED5-DC54-4E5B-A239-DD235029EDEA}" destId="{1910CFB6-74B7-45C9-A444-1B98A000BC63}" srcOrd="11" destOrd="0" presId="urn:microsoft.com/office/officeart/2005/8/layout/process5"/>
    <dgm:cxn modelId="{9FDB6F37-6A52-4D4C-9167-4AB793952A5C}" type="presParOf" srcId="{1910CFB6-74B7-45C9-A444-1B98A000BC63}" destId="{D931855F-2A71-4FF5-BF55-D08527B5B56A}" srcOrd="0" destOrd="0" presId="urn:microsoft.com/office/officeart/2005/8/layout/process5"/>
    <dgm:cxn modelId="{40552ECD-BD9A-48BC-867D-FE5F269D081C}" type="presParOf" srcId="{E2ECEED5-DC54-4E5B-A239-DD235029EDEA}" destId="{CB04FEF9-3F33-423A-995B-2A8AC1DF3715}" srcOrd="12" destOrd="0" presId="urn:microsoft.com/office/officeart/2005/8/layout/process5"/>
    <dgm:cxn modelId="{F076266D-7B22-44BC-93B2-3B84C4988668}" type="presParOf" srcId="{E2ECEED5-DC54-4E5B-A239-DD235029EDEA}" destId="{A89B94D9-31CE-45E6-A1E1-BD6655ABAF13}" srcOrd="13" destOrd="0" presId="urn:microsoft.com/office/officeart/2005/8/layout/process5"/>
    <dgm:cxn modelId="{54A5E047-F522-4675-84C7-6B9B2210630D}" type="presParOf" srcId="{A89B94D9-31CE-45E6-A1E1-BD6655ABAF13}" destId="{EC7CC468-C657-40D3-BD39-E594A5DB7593}" srcOrd="0" destOrd="0" presId="urn:microsoft.com/office/officeart/2005/8/layout/process5"/>
    <dgm:cxn modelId="{C58433FC-2C1C-4B81-AB74-882BC16C8523}" type="presParOf" srcId="{E2ECEED5-DC54-4E5B-A239-DD235029EDEA}" destId="{3179EEE0-C524-41D3-80C8-1692A675492C}" srcOrd="14" destOrd="0" presId="urn:microsoft.com/office/officeart/2005/8/layout/process5"/>
    <dgm:cxn modelId="{A178B72E-1DBD-4087-88C6-3E5FD4ECFB27}" type="presParOf" srcId="{E2ECEED5-DC54-4E5B-A239-DD235029EDEA}" destId="{A7013DF5-445D-4D68-8D64-B25EB8B0516F}" srcOrd="15" destOrd="0" presId="urn:microsoft.com/office/officeart/2005/8/layout/process5"/>
    <dgm:cxn modelId="{12DE8684-A39A-4093-91DC-66C106AACE83}" type="presParOf" srcId="{A7013DF5-445D-4D68-8D64-B25EB8B0516F}" destId="{797D1DDF-E51B-45DF-9541-E2009B0CDF11}" srcOrd="0" destOrd="0" presId="urn:microsoft.com/office/officeart/2005/8/layout/process5"/>
    <dgm:cxn modelId="{1495F254-DBD8-4190-BF38-DEF83376299A}" type="presParOf" srcId="{E2ECEED5-DC54-4E5B-A239-DD235029EDEA}" destId="{8A6C2B84-412F-4D11-B717-36CC7810664E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66009-77E8-45AE-832C-C9269E37B5B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BD8088-3C89-48FC-9E37-E3384300DB54}">
      <dgm:prSet/>
      <dgm:spPr/>
      <dgm:t>
        <a:bodyPr/>
        <a:lstStyle/>
        <a:p>
          <a:r>
            <a:rPr lang="en-US" dirty="0" smtClean="0"/>
            <a:t>Beta comment period</a:t>
          </a:r>
          <a:endParaRPr lang="en-US" dirty="0"/>
        </a:p>
      </dgm:t>
    </dgm:pt>
    <dgm:pt modelId="{6922A627-7786-49A8-8C27-452C69AC6DEA}" type="parTrans" cxnId="{526BA16B-FC2D-4553-825E-92EEC39CEA6D}">
      <dgm:prSet/>
      <dgm:spPr/>
      <dgm:t>
        <a:bodyPr/>
        <a:lstStyle/>
        <a:p>
          <a:endParaRPr lang="en-US"/>
        </a:p>
      </dgm:t>
    </dgm:pt>
    <dgm:pt modelId="{017A95EC-66A0-4C48-B25F-AF1150822944}" type="sibTrans" cxnId="{526BA16B-FC2D-4553-825E-92EEC39CEA6D}">
      <dgm:prSet/>
      <dgm:spPr/>
      <dgm:t>
        <a:bodyPr/>
        <a:lstStyle/>
        <a:p>
          <a:endParaRPr lang="en-US"/>
        </a:p>
      </dgm:t>
    </dgm:pt>
    <dgm:pt modelId="{A7AACDA0-AF07-4FB7-889F-221B571DE59D}">
      <dgm:prSet/>
      <dgm:spPr/>
      <dgm:t>
        <a:bodyPr/>
        <a:lstStyle/>
        <a:p>
          <a:r>
            <a:rPr lang="en-US" dirty="0" smtClean="0"/>
            <a:t>2August to 1 October 2013</a:t>
          </a:r>
          <a:endParaRPr lang="en-US" dirty="0"/>
        </a:p>
      </dgm:t>
    </dgm:pt>
    <dgm:pt modelId="{7AB1B2C5-D4A0-4C88-A4CE-F91EA83508D2}" type="parTrans" cxnId="{A2DDD3E5-D49B-47A1-A9AB-96E61F66EA4C}">
      <dgm:prSet/>
      <dgm:spPr/>
      <dgm:t>
        <a:bodyPr/>
        <a:lstStyle/>
        <a:p>
          <a:endParaRPr lang="en-US"/>
        </a:p>
      </dgm:t>
    </dgm:pt>
    <dgm:pt modelId="{1FCBCBDF-9308-47FD-8836-E19EA896BAD4}" type="sibTrans" cxnId="{A2DDD3E5-D49B-47A1-A9AB-96E61F66EA4C}">
      <dgm:prSet/>
      <dgm:spPr/>
      <dgm:t>
        <a:bodyPr/>
        <a:lstStyle/>
        <a:p>
          <a:endParaRPr lang="en-US"/>
        </a:p>
      </dgm:t>
    </dgm:pt>
    <dgm:pt modelId="{CF889129-0763-4257-8005-BFDDF8723D3B}">
      <dgm:prSet/>
      <dgm:spPr/>
      <dgm:t>
        <a:bodyPr/>
        <a:lstStyle/>
        <a:p>
          <a:r>
            <a:rPr lang="en-US" dirty="0" smtClean="0"/>
            <a:t>Finalize schema and tag library</a:t>
          </a:r>
          <a:endParaRPr lang="en-US" dirty="0"/>
        </a:p>
      </dgm:t>
    </dgm:pt>
    <dgm:pt modelId="{7A8836E0-D911-4C6B-980F-9C2631AC1688}" type="parTrans" cxnId="{9BFF4117-0B04-4DE0-B32B-76BE3FE9D455}">
      <dgm:prSet/>
      <dgm:spPr/>
      <dgm:t>
        <a:bodyPr/>
        <a:lstStyle/>
        <a:p>
          <a:endParaRPr lang="en-US"/>
        </a:p>
      </dgm:t>
    </dgm:pt>
    <dgm:pt modelId="{675F7598-C9CA-4064-9465-D17EC34CA678}" type="sibTrans" cxnId="{9BFF4117-0B04-4DE0-B32B-76BE3FE9D455}">
      <dgm:prSet/>
      <dgm:spPr/>
      <dgm:t>
        <a:bodyPr/>
        <a:lstStyle/>
        <a:p>
          <a:endParaRPr lang="en-US"/>
        </a:p>
      </dgm:t>
    </dgm:pt>
    <dgm:pt modelId="{21319E3C-728D-441E-B950-7A6A6453C639}">
      <dgm:prSet/>
      <dgm:spPr/>
      <dgm:t>
        <a:bodyPr/>
        <a:lstStyle/>
        <a:p>
          <a:r>
            <a:rPr lang="en-US" dirty="0" smtClean="0"/>
            <a:t>1 October to 1 December 2013</a:t>
          </a:r>
          <a:endParaRPr lang="en-US" dirty="0"/>
        </a:p>
      </dgm:t>
    </dgm:pt>
    <dgm:pt modelId="{9180D8A1-3CAA-4CD9-BE29-CF713E2D6DFB}" type="parTrans" cxnId="{422F1DBD-B500-4E0E-AF83-24B7AD5EF1C2}">
      <dgm:prSet/>
      <dgm:spPr/>
      <dgm:t>
        <a:bodyPr/>
        <a:lstStyle/>
        <a:p>
          <a:endParaRPr lang="en-US"/>
        </a:p>
      </dgm:t>
    </dgm:pt>
    <dgm:pt modelId="{784649FD-6655-409B-9141-A7C639CCC6B8}" type="sibTrans" cxnId="{422F1DBD-B500-4E0E-AF83-24B7AD5EF1C2}">
      <dgm:prSet/>
      <dgm:spPr/>
      <dgm:t>
        <a:bodyPr/>
        <a:lstStyle/>
        <a:p>
          <a:endParaRPr lang="en-US"/>
        </a:p>
      </dgm:t>
    </dgm:pt>
    <dgm:pt modelId="{C1B06265-E9B8-4EB5-A79C-A6F04AA631E0}">
      <dgm:prSet/>
      <dgm:spPr/>
      <dgm:t>
        <a:bodyPr/>
        <a:lstStyle/>
        <a:p>
          <a:r>
            <a:rPr lang="en-US" dirty="0" smtClean="0"/>
            <a:t>Submit to Standards Committee</a:t>
          </a:r>
          <a:endParaRPr lang="en-US" dirty="0"/>
        </a:p>
      </dgm:t>
    </dgm:pt>
    <dgm:pt modelId="{134CDC1C-B94C-4D56-9DF0-3F255FAC139E}" type="parTrans" cxnId="{C1CC11E6-13A7-4CC0-8915-D3BB90E0023C}">
      <dgm:prSet/>
      <dgm:spPr/>
      <dgm:t>
        <a:bodyPr/>
        <a:lstStyle/>
        <a:p>
          <a:endParaRPr lang="en-US"/>
        </a:p>
      </dgm:t>
    </dgm:pt>
    <dgm:pt modelId="{3F6632BE-1076-4622-A93C-659725992FE5}" type="sibTrans" cxnId="{C1CC11E6-13A7-4CC0-8915-D3BB90E0023C}">
      <dgm:prSet/>
      <dgm:spPr/>
      <dgm:t>
        <a:bodyPr/>
        <a:lstStyle/>
        <a:p>
          <a:endParaRPr lang="en-US"/>
        </a:p>
      </dgm:t>
    </dgm:pt>
    <dgm:pt modelId="{430EFC7F-183F-4462-BC87-8699D24E9E24}">
      <dgm:prSet/>
      <dgm:spPr/>
      <dgm:t>
        <a:bodyPr/>
        <a:lstStyle/>
        <a:p>
          <a:r>
            <a:rPr lang="en-US" dirty="0" smtClean="0"/>
            <a:t>1 December 2013</a:t>
          </a:r>
          <a:endParaRPr lang="en-US" dirty="0"/>
        </a:p>
      </dgm:t>
    </dgm:pt>
    <dgm:pt modelId="{1E5B58FA-E585-48ED-B439-43AAEE506477}" type="parTrans" cxnId="{6E9BF0F4-E799-47C2-B86F-84DC2B7B1935}">
      <dgm:prSet/>
      <dgm:spPr/>
      <dgm:t>
        <a:bodyPr/>
        <a:lstStyle/>
        <a:p>
          <a:endParaRPr lang="en-US"/>
        </a:p>
      </dgm:t>
    </dgm:pt>
    <dgm:pt modelId="{3462C58A-3F9A-405C-BF34-9DF53E25F5E7}" type="sibTrans" cxnId="{6E9BF0F4-E799-47C2-B86F-84DC2B7B1935}">
      <dgm:prSet/>
      <dgm:spPr/>
      <dgm:t>
        <a:bodyPr/>
        <a:lstStyle/>
        <a:p>
          <a:endParaRPr lang="en-US"/>
        </a:p>
      </dgm:t>
    </dgm:pt>
    <dgm:pt modelId="{ADF55E3A-BD76-4FB7-B600-FD28E32EF635}">
      <dgm:prSet/>
      <dgm:spPr/>
      <dgm:t>
        <a:bodyPr/>
        <a:lstStyle/>
        <a:p>
          <a:r>
            <a:rPr lang="en-US" dirty="0" smtClean="0"/>
            <a:t>Submit to SAA Council for adoption</a:t>
          </a:r>
          <a:endParaRPr lang="en-US" dirty="0"/>
        </a:p>
      </dgm:t>
    </dgm:pt>
    <dgm:pt modelId="{A704C0A7-244D-440B-8205-06D017B0F448}" type="parTrans" cxnId="{4A4CDE0A-882B-4822-8C41-BCA0D195B2AE}">
      <dgm:prSet/>
      <dgm:spPr/>
      <dgm:t>
        <a:bodyPr/>
        <a:lstStyle/>
        <a:p>
          <a:endParaRPr lang="en-US"/>
        </a:p>
      </dgm:t>
    </dgm:pt>
    <dgm:pt modelId="{85DEBD4D-8DE6-4090-92E0-D05ADA4E61BD}" type="sibTrans" cxnId="{4A4CDE0A-882B-4822-8C41-BCA0D195B2AE}">
      <dgm:prSet/>
      <dgm:spPr/>
      <dgm:t>
        <a:bodyPr/>
        <a:lstStyle/>
        <a:p>
          <a:endParaRPr lang="en-US"/>
        </a:p>
      </dgm:t>
    </dgm:pt>
    <dgm:pt modelId="{B5B08132-CCC9-4ED1-985C-5155403AF51E}">
      <dgm:prSet/>
      <dgm:spPr/>
      <dgm:t>
        <a:bodyPr/>
        <a:lstStyle/>
        <a:p>
          <a:r>
            <a:rPr lang="en-US" dirty="0" smtClean="0"/>
            <a:t>Winter 2013</a:t>
          </a:r>
          <a:endParaRPr lang="en-US" dirty="0"/>
        </a:p>
      </dgm:t>
    </dgm:pt>
    <dgm:pt modelId="{ED896E47-6884-4B76-83DB-FF77082C34E4}" type="parTrans" cxnId="{E5A1EB7E-45C0-426F-9ACF-74179A4DAE20}">
      <dgm:prSet/>
      <dgm:spPr/>
      <dgm:t>
        <a:bodyPr/>
        <a:lstStyle/>
        <a:p>
          <a:endParaRPr lang="en-US"/>
        </a:p>
      </dgm:t>
    </dgm:pt>
    <dgm:pt modelId="{6ADC43A9-88B5-4020-B992-B2D56B47ED5D}" type="sibTrans" cxnId="{E5A1EB7E-45C0-426F-9ACF-74179A4DAE20}">
      <dgm:prSet/>
      <dgm:spPr/>
      <dgm:t>
        <a:bodyPr/>
        <a:lstStyle/>
        <a:p>
          <a:endParaRPr lang="en-US"/>
        </a:p>
      </dgm:t>
    </dgm:pt>
    <dgm:pt modelId="{989A16E0-AD29-4790-9E91-3CCA06C08C3F}">
      <dgm:prSet/>
      <dgm:spPr/>
      <dgm:t>
        <a:bodyPr/>
        <a:lstStyle/>
        <a:p>
          <a:r>
            <a:rPr lang="en-US" dirty="0" smtClean="0"/>
            <a:t>Publish</a:t>
          </a:r>
          <a:endParaRPr lang="en-US" dirty="0"/>
        </a:p>
      </dgm:t>
    </dgm:pt>
    <dgm:pt modelId="{A34F4F12-D7A0-43B1-8FE5-864D2B59A8ED}" type="parTrans" cxnId="{8205F69F-377F-4E97-B7F6-B5AE7C9C088F}">
      <dgm:prSet/>
      <dgm:spPr/>
      <dgm:t>
        <a:bodyPr/>
        <a:lstStyle/>
        <a:p>
          <a:endParaRPr lang="en-US"/>
        </a:p>
      </dgm:t>
    </dgm:pt>
    <dgm:pt modelId="{518DFACE-3090-4C0F-A4A9-488C487EA92B}" type="sibTrans" cxnId="{8205F69F-377F-4E97-B7F6-B5AE7C9C088F}">
      <dgm:prSet/>
      <dgm:spPr/>
      <dgm:t>
        <a:bodyPr/>
        <a:lstStyle/>
        <a:p>
          <a:endParaRPr lang="en-US"/>
        </a:p>
      </dgm:t>
    </dgm:pt>
    <dgm:pt modelId="{C88FB0D0-20C6-4280-A016-5F2CCC9485CA}">
      <dgm:prSet/>
      <dgm:spPr/>
      <dgm:t>
        <a:bodyPr/>
        <a:lstStyle/>
        <a:p>
          <a:r>
            <a:rPr lang="en-US" dirty="0" smtClean="0"/>
            <a:t>Winter 2014</a:t>
          </a:r>
          <a:endParaRPr lang="en-US" dirty="0"/>
        </a:p>
      </dgm:t>
    </dgm:pt>
    <dgm:pt modelId="{9B5B0117-931C-4BFF-A58F-4ED65A44FECF}" type="parTrans" cxnId="{21C270E2-F198-45A2-AFDD-EA09BD859F65}">
      <dgm:prSet/>
      <dgm:spPr/>
      <dgm:t>
        <a:bodyPr/>
        <a:lstStyle/>
        <a:p>
          <a:endParaRPr lang="en-US"/>
        </a:p>
      </dgm:t>
    </dgm:pt>
    <dgm:pt modelId="{B3CF7665-8755-42E9-A621-0FFE8E5F1DB0}" type="sibTrans" cxnId="{21C270E2-F198-45A2-AFDD-EA09BD859F65}">
      <dgm:prSet/>
      <dgm:spPr/>
      <dgm:t>
        <a:bodyPr/>
        <a:lstStyle/>
        <a:p>
          <a:endParaRPr lang="en-US"/>
        </a:p>
      </dgm:t>
    </dgm:pt>
    <dgm:pt modelId="{CCAA1C9A-63F2-4899-9C16-24BA50A4690C}">
      <dgm:prSet/>
      <dgm:spPr/>
      <dgm:t>
        <a:bodyPr/>
        <a:lstStyle/>
        <a:p>
          <a:r>
            <a:rPr lang="en-US" dirty="0" smtClean="0"/>
            <a:t>Schema and migration testing</a:t>
          </a:r>
          <a:endParaRPr lang="en-US" dirty="0"/>
        </a:p>
      </dgm:t>
    </dgm:pt>
    <dgm:pt modelId="{B63A3F34-B50A-4DE5-9B30-02EE50C84329}" type="parTrans" cxnId="{50ED8044-5DE1-4D82-9F9A-1405AEDDC344}">
      <dgm:prSet/>
      <dgm:spPr/>
      <dgm:t>
        <a:bodyPr/>
        <a:lstStyle/>
        <a:p>
          <a:endParaRPr lang="en-US"/>
        </a:p>
      </dgm:t>
    </dgm:pt>
    <dgm:pt modelId="{AFF645CE-4647-47D3-9FB9-EFBC80602BC3}" type="sibTrans" cxnId="{50ED8044-5DE1-4D82-9F9A-1405AEDDC344}">
      <dgm:prSet/>
      <dgm:spPr/>
      <dgm:t>
        <a:bodyPr/>
        <a:lstStyle/>
        <a:p>
          <a:endParaRPr lang="en-US"/>
        </a:p>
      </dgm:t>
    </dgm:pt>
    <dgm:pt modelId="{D5BB84B1-27BB-4CC4-9209-6A4FC31CCC5B}">
      <dgm:prSet/>
      <dgm:spPr/>
      <dgm:t>
        <a:bodyPr/>
        <a:lstStyle/>
        <a:p>
          <a:r>
            <a:rPr lang="en-US" dirty="0" smtClean="0"/>
            <a:t>August to November 2013</a:t>
          </a:r>
          <a:endParaRPr lang="en-US" dirty="0"/>
        </a:p>
      </dgm:t>
    </dgm:pt>
    <dgm:pt modelId="{A1A25FE8-91C0-4B83-8C34-E7B3FE7CBE25}" type="parTrans" cxnId="{C3E5DB3D-611A-4BDB-AFD6-39991A4C48CD}">
      <dgm:prSet/>
      <dgm:spPr/>
      <dgm:t>
        <a:bodyPr/>
        <a:lstStyle/>
        <a:p>
          <a:endParaRPr lang="en-US"/>
        </a:p>
      </dgm:t>
    </dgm:pt>
    <dgm:pt modelId="{F8F9F25B-D8FC-4E77-8A53-9E2F8398F198}" type="sibTrans" cxnId="{C3E5DB3D-611A-4BDB-AFD6-39991A4C48CD}">
      <dgm:prSet/>
      <dgm:spPr/>
      <dgm:t>
        <a:bodyPr/>
        <a:lstStyle/>
        <a:p>
          <a:endParaRPr lang="en-US"/>
        </a:p>
      </dgm:t>
    </dgm:pt>
    <dgm:pt modelId="{E2ECEED5-DC54-4E5B-A239-DD235029EDEA}" type="pres">
      <dgm:prSet presAssocID="{98266009-77E8-45AE-832C-C9269E37B5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DBB4DC-3FD7-43D0-A60C-D48CC2264F05}" type="pres">
      <dgm:prSet presAssocID="{BABD8088-3C89-48FC-9E37-E3384300DB5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3D70A-C388-4600-A565-476ED046C396}" type="pres">
      <dgm:prSet presAssocID="{017A95EC-66A0-4C48-B25F-AF115082294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AB5DB95-0C98-4A07-B0C6-917DE2E2E000}" type="pres">
      <dgm:prSet presAssocID="{017A95EC-66A0-4C48-B25F-AF115082294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86A84AA-175B-4BB7-A725-4EFEB2CF44E4}" type="pres">
      <dgm:prSet presAssocID="{CCAA1C9A-63F2-4899-9C16-24BA50A4690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1431A-0F6D-45BF-8083-CC42E8283BBA}" type="pres">
      <dgm:prSet presAssocID="{AFF645CE-4647-47D3-9FB9-EFBC80602BC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DF73E25-39CD-4FCC-9202-762D52578BAA}" type="pres">
      <dgm:prSet presAssocID="{AFF645CE-4647-47D3-9FB9-EFBC80602BC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B0C90DC-D358-48F2-BD81-C611E771E76A}" type="pres">
      <dgm:prSet presAssocID="{CF889129-0763-4257-8005-BFDDF8723D3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2C21B-CEAC-41BC-88FC-4B811257E5AA}" type="pres">
      <dgm:prSet presAssocID="{675F7598-C9CA-4064-9465-D17EC34CA67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9581885-3E1F-41A4-B68D-742450250F87}" type="pres">
      <dgm:prSet presAssocID="{675F7598-C9CA-4064-9465-D17EC34CA67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D748C61-A3B2-4180-A2A8-2D91B76F4CAA}" type="pres">
      <dgm:prSet presAssocID="{C1B06265-E9B8-4EB5-A79C-A6F04AA631E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CBEAA-83EA-42F2-B26A-031D7DEC7B1D}" type="pres">
      <dgm:prSet presAssocID="{3F6632BE-1076-4622-A93C-659725992FE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47B9E77-1FE8-42FE-8379-4A9811B095EF}" type="pres">
      <dgm:prSet presAssocID="{3F6632BE-1076-4622-A93C-659725992FE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18CAA78-939A-402A-8EF1-AB394C9F25E1}" type="pres">
      <dgm:prSet presAssocID="{ADF55E3A-BD76-4FB7-B600-FD28E32EF63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57AA1-9EA7-43B1-A88F-E5771C1AA13C}" type="pres">
      <dgm:prSet presAssocID="{85DEBD4D-8DE6-4090-92E0-D05ADA4E61B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3901951C-D13E-45A6-B918-EE0826D68C39}" type="pres">
      <dgm:prSet presAssocID="{85DEBD4D-8DE6-4090-92E0-D05ADA4E61B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A62F14B-69F9-4EEC-A65F-B6969E73A3B3}" type="pres">
      <dgm:prSet presAssocID="{989A16E0-AD29-4790-9E91-3CCA06C08C3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6261E4-7BF3-42DD-9A7C-CECA65F45B56}" type="presOf" srcId="{AFF645CE-4647-47D3-9FB9-EFBC80602BC3}" destId="{FDF73E25-39CD-4FCC-9202-762D52578BAA}" srcOrd="1" destOrd="0" presId="urn:microsoft.com/office/officeart/2005/8/layout/process5"/>
    <dgm:cxn modelId="{03725387-7AC7-44E4-B667-4A82A2D03895}" type="presOf" srcId="{AFF645CE-4647-47D3-9FB9-EFBC80602BC3}" destId="{93D1431A-0F6D-45BF-8083-CC42E8283BBA}" srcOrd="0" destOrd="0" presId="urn:microsoft.com/office/officeart/2005/8/layout/process5"/>
    <dgm:cxn modelId="{8205F69F-377F-4E97-B7F6-B5AE7C9C088F}" srcId="{98266009-77E8-45AE-832C-C9269E37B5BE}" destId="{989A16E0-AD29-4790-9E91-3CCA06C08C3F}" srcOrd="5" destOrd="0" parTransId="{A34F4F12-D7A0-43B1-8FE5-864D2B59A8ED}" sibTransId="{518DFACE-3090-4C0F-A4A9-488C487EA92B}"/>
    <dgm:cxn modelId="{E5A1EB7E-45C0-426F-9ACF-74179A4DAE20}" srcId="{ADF55E3A-BD76-4FB7-B600-FD28E32EF635}" destId="{B5B08132-CCC9-4ED1-985C-5155403AF51E}" srcOrd="0" destOrd="0" parTransId="{ED896E47-6884-4B76-83DB-FF77082C34E4}" sibTransId="{6ADC43A9-88B5-4020-B992-B2D56B47ED5D}"/>
    <dgm:cxn modelId="{9BFF4117-0B04-4DE0-B32B-76BE3FE9D455}" srcId="{98266009-77E8-45AE-832C-C9269E37B5BE}" destId="{CF889129-0763-4257-8005-BFDDF8723D3B}" srcOrd="2" destOrd="0" parTransId="{7A8836E0-D911-4C6B-980F-9C2631AC1688}" sibTransId="{675F7598-C9CA-4064-9465-D17EC34CA678}"/>
    <dgm:cxn modelId="{C1CC11E6-13A7-4CC0-8915-D3BB90E0023C}" srcId="{98266009-77E8-45AE-832C-C9269E37B5BE}" destId="{C1B06265-E9B8-4EB5-A79C-A6F04AA631E0}" srcOrd="3" destOrd="0" parTransId="{134CDC1C-B94C-4D56-9DF0-3F255FAC139E}" sibTransId="{3F6632BE-1076-4622-A93C-659725992FE5}"/>
    <dgm:cxn modelId="{43B6526B-1035-4E04-BE2E-AB7007CF702D}" type="presOf" srcId="{B5B08132-CCC9-4ED1-985C-5155403AF51E}" destId="{318CAA78-939A-402A-8EF1-AB394C9F25E1}" srcOrd="0" destOrd="1" presId="urn:microsoft.com/office/officeart/2005/8/layout/process5"/>
    <dgm:cxn modelId="{B62B8D00-8A2A-41A7-9E0E-36C92C28CE84}" type="presOf" srcId="{3F6632BE-1076-4622-A93C-659725992FE5}" destId="{09CCBEAA-83EA-42F2-B26A-031D7DEC7B1D}" srcOrd="0" destOrd="0" presId="urn:microsoft.com/office/officeart/2005/8/layout/process5"/>
    <dgm:cxn modelId="{E81D77DC-394C-4DD0-B36A-C97C3A0E05D2}" type="presOf" srcId="{430EFC7F-183F-4462-BC87-8699D24E9E24}" destId="{4D748C61-A3B2-4180-A2A8-2D91B76F4CAA}" srcOrd="0" destOrd="1" presId="urn:microsoft.com/office/officeart/2005/8/layout/process5"/>
    <dgm:cxn modelId="{EDACD853-4177-47CF-A044-984D95F5D9F5}" type="presOf" srcId="{CF889129-0763-4257-8005-BFDDF8723D3B}" destId="{FB0C90DC-D358-48F2-BD81-C611E771E76A}" srcOrd="0" destOrd="0" presId="urn:microsoft.com/office/officeart/2005/8/layout/process5"/>
    <dgm:cxn modelId="{F06C98BF-80DF-4139-848D-62CB9640607C}" type="presOf" srcId="{BABD8088-3C89-48FC-9E37-E3384300DB54}" destId="{29DBB4DC-3FD7-43D0-A60C-D48CC2264F05}" srcOrd="0" destOrd="0" presId="urn:microsoft.com/office/officeart/2005/8/layout/process5"/>
    <dgm:cxn modelId="{D68EB129-FA1B-485F-9862-8E5ECD7B2CCB}" type="presOf" srcId="{85DEBD4D-8DE6-4090-92E0-D05ADA4E61BD}" destId="{8EF57AA1-9EA7-43B1-A88F-E5771C1AA13C}" srcOrd="0" destOrd="0" presId="urn:microsoft.com/office/officeart/2005/8/layout/process5"/>
    <dgm:cxn modelId="{DA0F590A-3838-4E8B-B1E4-3073C50DA1DE}" type="presOf" srcId="{C1B06265-E9B8-4EB5-A79C-A6F04AA631E0}" destId="{4D748C61-A3B2-4180-A2A8-2D91B76F4CAA}" srcOrd="0" destOrd="0" presId="urn:microsoft.com/office/officeart/2005/8/layout/process5"/>
    <dgm:cxn modelId="{55C659C9-4A15-44B7-A842-7FB809930ED8}" type="presOf" srcId="{017A95EC-66A0-4C48-B25F-AF1150822944}" destId="{4263D70A-C388-4600-A565-476ED046C396}" srcOrd="0" destOrd="0" presId="urn:microsoft.com/office/officeart/2005/8/layout/process5"/>
    <dgm:cxn modelId="{0A452330-AD3A-457D-86B2-A436357EB1EE}" type="presOf" srcId="{D5BB84B1-27BB-4CC4-9209-6A4FC31CCC5B}" destId="{C86A84AA-175B-4BB7-A725-4EFEB2CF44E4}" srcOrd="0" destOrd="1" presId="urn:microsoft.com/office/officeart/2005/8/layout/process5"/>
    <dgm:cxn modelId="{63B31E74-6074-4EFC-968A-3532D337F218}" type="presOf" srcId="{CCAA1C9A-63F2-4899-9C16-24BA50A4690C}" destId="{C86A84AA-175B-4BB7-A725-4EFEB2CF44E4}" srcOrd="0" destOrd="0" presId="urn:microsoft.com/office/officeart/2005/8/layout/process5"/>
    <dgm:cxn modelId="{1C23CF51-D1CD-4215-B119-EEEB4F92A8D9}" type="presOf" srcId="{017A95EC-66A0-4C48-B25F-AF1150822944}" destId="{BAB5DB95-0C98-4A07-B0C6-917DE2E2E000}" srcOrd="1" destOrd="0" presId="urn:microsoft.com/office/officeart/2005/8/layout/process5"/>
    <dgm:cxn modelId="{526BA16B-FC2D-4553-825E-92EEC39CEA6D}" srcId="{98266009-77E8-45AE-832C-C9269E37B5BE}" destId="{BABD8088-3C89-48FC-9E37-E3384300DB54}" srcOrd="0" destOrd="0" parTransId="{6922A627-7786-49A8-8C27-452C69AC6DEA}" sibTransId="{017A95EC-66A0-4C48-B25F-AF1150822944}"/>
    <dgm:cxn modelId="{C3E5DB3D-611A-4BDB-AFD6-39991A4C48CD}" srcId="{CCAA1C9A-63F2-4899-9C16-24BA50A4690C}" destId="{D5BB84B1-27BB-4CC4-9209-6A4FC31CCC5B}" srcOrd="0" destOrd="0" parTransId="{A1A25FE8-91C0-4B83-8C34-E7B3FE7CBE25}" sibTransId="{F8F9F25B-D8FC-4E77-8A53-9E2F8398F198}"/>
    <dgm:cxn modelId="{2C957B5A-742D-409D-8594-F6F27A845792}" type="presOf" srcId="{C88FB0D0-20C6-4280-A016-5F2CCC9485CA}" destId="{7A62F14B-69F9-4EEC-A65F-B6969E73A3B3}" srcOrd="0" destOrd="1" presId="urn:microsoft.com/office/officeart/2005/8/layout/process5"/>
    <dgm:cxn modelId="{4A4CDE0A-882B-4822-8C41-BCA0D195B2AE}" srcId="{98266009-77E8-45AE-832C-C9269E37B5BE}" destId="{ADF55E3A-BD76-4FB7-B600-FD28E32EF635}" srcOrd="4" destOrd="0" parTransId="{A704C0A7-244D-440B-8205-06D017B0F448}" sibTransId="{85DEBD4D-8DE6-4090-92E0-D05ADA4E61BD}"/>
    <dgm:cxn modelId="{6E9BF0F4-E799-47C2-B86F-84DC2B7B1935}" srcId="{C1B06265-E9B8-4EB5-A79C-A6F04AA631E0}" destId="{430EFC7F-183F-4462-BC87-8699D24E9E24}" srcOrd="0" destOrd="0" parTransId="{1E5B58FA-E585-48ED-B439-43AAEE506477}" sibTransId="{3462C58A-3F9A-405C-BF34-9DF53E25F5E7}"/>
    <dgm:cxn modelId="{79691446-8028-435B-835D-237591323711}" type="presOf" srcId="{675F7598-C9CA-4064-9465-D17EC34CA678}" destId="{C9581885-3E1F-41A4-B68D-742450250F87}" srcOrd="1" destOrd="0" presId="urn:microsoft.com/office/officeart/2005/8/layout/process5"/>
    <dgm:cxn modelId="{21C270E2-F198-45A2-AFDD-EA09BD859F65}" srcId="{989A16E0-AD29-4790-9E91-3CCA06C08C3F}" destId="{C88FB0D0-20C6-4280-A016-5F2CCC9485CA}" srcOrd="0" destOrd="0" parTransId="{9B5B0117-931C-4BFF-A58F-4ED65A44FECF}" sibTransId="{B3CF7665-8755-42E9-A621-0FFE8E5F1DB0}"/>
    <dgm:cxn modelId="{090B92FE-4AAC-445A-BD5F-956F4558428A}" type="presOf" srcId="{989A16E0-AD29-4790-9E91-3CCA06C08C3F}" destId="{7A62F14B-69F9-4EEC-A65F-B6969E73A3B3}" srcOrd="0" destOrd="0" presId="urn:microsoft.com/office/officeart/2005/8/layout/process5"/>
    <dgm:cxn modelId="{50ED8044-5DE1-4D82-9F9A-1405AEDDC344}" srcId="{98266009-77E8-45AE-832C-C9269E37B5BE}" destId="{CCAA1C9A-63F2-4899-9C16-24BA50A4690C}" srcOrd="1" destOrd="0" parTransId="{B63A3F34-B50A-4DE5-9B30-02EE50C84329}" sibTransId="{AFF645CE-4647-47D3-9FB9-EFBC80602BC3}"/>
    <dgm:cxn modelId="{A2DDD3E5-D49B-47A1-A9AB-96E61F66EA4C}" srcId="{BABD8088-3C89-48FC-9E37-E3384300DB54}" destId="{A7AACDA0-AF07-4FB7-889F-221B571DE59D}" srcOrd="0" destOrd="0" parTransId="{7AB1B2C5-D4A0-4C88-A4CE-F91EA83508D2}" sibTransId="{1FCBCBDF-9308-47FD-8836-E19EA896BAD4}"/>
    <dgm:cxn modelId="{422F1DBD-B500-4E0E-AF83-24B7AD5EF1C2}" srcId="{CF889129-0763-4257-8005-BFDDF8723D3B}" destId="{21319E3C-728D-441E-B950-7A6A6453C639}" srcOrd="0" destOrd="0" parTransId="{9180D8A1-3CAA-4CD9-BE29-CF713E2D6DFB}" sibTransId="{784649FD-6655-409B-9141-A7C639CCC6B8}"/>
    <dgm:cxn modelId="{58EE8A87-42A1-492B-9577-EFD746141554}" type="presOf" srcId="{3F6632BE-1076-4622-A93C-659725992FE5}" destId="{247B9E77-1FE8-42FE-8379-4A9811B095EF}" srcOrd="1" destOrd="0" presId="urn:microsoft.com/office/officeart/2005/8/layout/process5"/>
    <dgm:cxn modelId="{0DADD419-9C5D-4015-8283-B16239E00F03}" type="presOf" srcId="{A7AACDA0-AF07-4FB7-889F-221B571DE59D}" destId="{29DBB4DC-3FD7-43D0-A60C-D48CC2264F05}" srcOrd="0" destOrd="1" presId="urn:microsoft.com/office/officeart/2005/8/layout/process5"/>
    <dgm:cxn modelId="{2B7104EA-789D-4FD3-B967-DF6027DCA598}" type="presOf" srcId="{85DEBD4D-8DE6-4090-92E0-D05ADA4E61BD}" destId="{3901951C-D13E-45A6-B918-EE0826D68C39}" srcOrd="1" destOrd="0" presId="urn:microsoft.com/office/officeart/2005/8/layout/process5"/>
    <dgm:cxn modelId="{06075B7A-87B8-4EBD-A114-1F7BDF16A2FF}" type="presOf" srcId="{675F7598-C9CA-4064-9465-D17EC34CA678}" destId="{58D2C21B-CEAC-41BC-88FC-4B811257E5AA}" srcOrd="0" destOrd="0" presId="urn:microsoft.com/office/officeart/2005/8/layout/process5"/>
    <dgm:cxn modelId="{E1EC6A5A-AAA3-4205-899E-96F049C0F804}" type="presOf" srcId="{ADF55E3A-BD76-4FB7-B600-FD28E32EF635}" destId="{318CAA78-939A-402A-8EF1-AB394C9F25E1}" srcOrd="0" destOrd="0" presId="urn:microsoft.com/office/officeart/2005/8/layout/process5"/>
    <dgm:cxn modelId="{A864A978-7ECB-4D20-A058-E4054821D056}" type="presOf" srcId="{98266009-77E8-45AE-832C-C9269E37B5BE}" destId="{E2ECEED5-DC54-4E5B-A239-DD235029EDEA}" srcOrd="0" destOrd="0" presId="urn:microsoft.com/office/officeart/2005/8/layout/process5"/>
    <dgm:cxn modelId="{530CAF04-84DE-4D6C-81BB-6E0DC19371FC}" type="presOf" srcId="{21319E3C-728D-441E-B950-7A6A6453C639}" destId="{FB0C90DC-D358-48F2-BD81-C611E771E76A}" srcOrd="0" destOrd="1" presId="urn:microsoft.com/office/officeart/2005/8/layout/process5"/>
    <dgm:cxn modelId="{BD895776-D423-4FC4-BF2A-8EBD99721BC5}" type="presParOf" srcId="{E2ECEED5-DC54-4E5B-A239-DD235029EDEA}" destId="{29DBB4DC-3FD7-43D0-A60C-D48CC2264F05}" srcOrd="0" destOrd="0" presId="urn:microsoft.com/office/officeart/2005/8/layout/process5"/>
    <dgm:cxn modelId="{21EECAA0-F1D6-4341-938D-66704C48E33A}" type="presParOf" srcId="{E2ECEED5-DC54-4E5B-A239-DD235029EDEA}" destId="{4263D70A-C388-4600-A565-476ED046C396}" srcOrd="1" destOrd="0" presId="urn:microsoft.com/office/officeart/2005/8/layout/process5"/>
    <dgm:cxn modelId="{73821A43-7FC9-457F-B30B-048305634E82}" type="presParOf" srcId="{4263D70A-C388-4600-A565-476ED046C396}" destId="{BAB5DB95-0C98-4A07-B0C6-917DE2E2E000}" srcOrd="0" destOrd="0" presId="urn:microsoft.com/office/officeart/2005/8/layout/process5"/>
    <dgm:cxn modelId="{33C83526-7A49-4AB3-9BA0-2D161F45ADAE}" type="presParOf" srcId="{E2ECEED5-DC54-4E5B-A239-DD235029EDEA}" destId="{C86A84AA-175B-4BB7-A725-4EFEB2CF44E4}" srcOrd="2" destOrd="0" presId="urn:microsoft.com/office/officeart/2005/8/layout/process5"/>
    <dgm:cxn modelId="{02704900-49C4-40AE-9CF0-2AB3666AA853}" type="presParOf" srcId="{E2ECEED5-DC54-4E5B-A239-DD235029EDEA}" destId="{93D1431A-0F6D-45BF-8083-CC42E8283BBA}" srcOrd="3" destOrd="0" presId="urn:microsoft.com/office/officeart/2005/8/layout/process5"/>
    <dgm:cxn modelId="{A1A21ACC-43E6-4692-B2DA-2D9D8C0E00D1}" type="presParOf" srcId="{93D1431A-0F6D-45BF-8083-CC42E8283BBA}" destId="{FDF73E25-39CD-4FCC-9202-762D52578BAA}" srcOrd="0" destOrd="0" presId="urn:microsoft.com/office/officeart/2005/8/layout/process5"/>
    <dgm:cxn modelId="{AB6EC5A4-52C0-4B8E-A1DD-7CB5ADEAF290}" type="presParOf" srcId="{E2ECEED5-DC54-4E5B-A239-DD235029EDEA}" destId="{FB0C90DC-D358-48F2-BD81-C611E771E76A}" srcOrd="4" destOrd="0" presId="urn:microsoft.com/office/officeart/2005/8/layout/process5"/>
    <dgm:cxn modelId="{900456DD-65D4-43AE-9A82-971185209FBE}" type="presParOf" srcId="{E2ECEED5-DC54-4E5B-A239-DD235029EDEA}" destId="{58D2C21B-CEAC-41BC-88FC-4B811257E5AA}" srcOrd="5" destOrd="0" presId="urn:microsoft.com/office/officeart/2005/8/layout/process5"/>
    <dgm:cxn modelId="{D57C62EA-9876-415D-83F3-49D4DA283A81}" type="presParOf" srcId="{58D2C21B-CEAC-41BC-88FC-4B811257E5AA}" destId="{C9581885-3E1F-41A4-B68D-742450250F87}" srcOrd="0" destOrd="0" presId="urn:microsoft.com/office/officeart/2005/8/layout/process5"/>
    <dgm:cxn modelId="{D80B24E7-17E8-4E33-9434-5E67F4E01516}" type="presParOf" srcId="{E2ECEED5-DC54-4E5B-A239-DD235029EDEA}" destId="{4D748C61-A3B2-4180-A2A8-2D91B76F4CAA}" srcOrd="6" destOrd="0" presId="urn:microsoft.com/office/officeart/2005/8/layout/process5"/>
    <dgm:cxn modelId="{26109C50-559F-4F51-9438-8CDF36F57B58}" type="presParOf" srcId="{E2ECEED5-DC54-4E5B-A239-DD235029EDEA}" destId="{09CCBEAA-83EA-42F2-B26A-031D7DEC7B1D}" srcOrd="7" destOrd="0" presId="urn:microsoft.com/office/officeart/2005/8/layout/process5"/>
    <dgm:cxn modelId="{31973C5D-CDB4-46C1-99D7-9BAFF91D7BD1}" type="presParOf" srcId="{09CCBEAA-83EA-42F2-B26A-031D7DEC7B1D}" destId="{247B9E77-1FE8-42FE-8379-4A9811B095EF}" srcOrd="0" destOrd="0" presId="urn:microsoft.com/office/officeart/2005/8/layout/process5"/>
    <dgm:cxn modelId="{38F914E9-2032-437D-AC88-C18EEE69437F}" type="presParOf" srcId="{E2ECEED5-DC54-4E5B-A239-DD235029EDEA}" destId="{318CAA78-939A-402A-8EF1-AB394C9F25E1}" srcOrd="8" destOrd="0" presId="urn:microsoft.com/office/officeart/2005/8/layout/process5"/>
    <dgm:cxn modelId="{1B91F109-C05D-4A35-A714-3E541002DB94}" type="presParOf" srcId="{E2ECEED5-DC54-4E5B-A239-DD235029EDEA}" destId="{8EF57AA1-9EA7-43B1-A88F-E5771C1AA13C}" srcOrd="9" destOrd="0" presId="urn:microsoft.com/office/officeart/2005/8/layout/process5"/>
    <dgm:cxn modelId="{24907FB7-C270-4FEB-B172-AA2987545F62}" type="presParOf" srcId="{8EF57AA1-9EA7-43B1-A88F-E5771C1AA13C}" destId="{3901951C-D13E-45A6-B918-EE0826D68C39}" srcOrd="0" destOrd="0" presId="urn:microsoft.com/office/officeart/2005/8/layout/process5"/>
    <dgm:cxn modelId="{89DA96F5-6953-478B-B9CA-302D1F627FBA}" type="presParOf" srcId="{E2ECEED5-DC54-4E5B-A239-DD235029EDEA}" destId="{7A62F14B-69F9-4EEC-A65F-B6969E73A3B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C4EFDE-C4F6-461B-8815-E75F97C4AFAB}">
      <dsp:nvSpPr>
        <dsp:cNvPr id="0" name=""/>
        <dsp:cNvSpPr/>
      </dsp:nvSpPr>
      <dsp:spPr>
        <a:xfrm>
          <a:off x="788491" y="2083"/>
          <a:ext cx="1991320" cy="119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Comments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2010-10 to 2011-02</a:t>
          </a:r>
          <a:endParaRPr lang="en-US" sz="1300" kern="1200" dirty="0"/>
        </a:p>
      </dsp:txBody>
      <dsp:txXfrm>
        <a:off x="788491" y="2083"/>
        <a:ext cx="1991320" cy="1194792"/>
      </dsp:txXfrm>
    </dsp:sp>
    <dsp:sp modelId="{210F5EA8-48B9-4453-9356-8DBFF678266B}">
      <dsp:nvSpPr>
        <dsp:cNvPr id="0" name=""/>
        <dsp:cNvSpPr/>
      </dsp:nvSpPr>
      <dsp:spPr>
        <a:xfrm>
          <a:off x="2955047" y="352555"/>
          <a:ext cx="422159" cy="493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955047" y="352555"/>
        <a:ext cx="422159" cy="493847"/>
      </dsp:txXfrm>
    </dsp:sp>
    <dsp:sp modelId="{DE47D54F-904F-4EFD-BBFB-2726DD1086D8}">
      <dsp:nvSpPr>
        <dsp:cNvPr id="0" name=""/>
        <dsp:cNvSpPr/>
      </dsp:nvSpPr>
      <dsp:spPr>
        <a:xfrm>
          <a:off x="3576339" y="2083"/>
          <a:ext cx="1991320" cy="119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Funding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Spring 2011</a:t>
          </a:r>
          <a:endParaRPr lang="en-US" sz="1300" kern="1200" dirty="0"/>
        </a:p>
      </dsp:txBody>
      <dsp:txXfrm>
        <a:off x="3576339" y="2083"/>
        <a:ext cx="1991320" cy="1194792"/>
      </dsp:txXfrm>
    </dsp:sp>
    <dsp:sp modelId="{D4F3E8E3-0E6B-4D16-9E6C-853D815270AF}">
      <dsp:nvSpPr>
        <dsp:cNvPr id="0" name=""/>
        <dsp:cNvSpPr/>
      </dsp:nvSpPr>
      <dsp:spPr>
        <a:xfrm>
          <a:off x="5742896" y="352555"/>
          <a:ext cx="422159" cy="493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742896" y="352555"/>
        <a:ext cx="422159" cy="493847"/>
      </dsp:txXfrm>
    </dsp:sp>
    <dsp:sp modelId="{F2682CDD-4813-42FD-AC85-6ECD5B1F501D}">
      <dsp:nvSpPr>
        <dsp:cNvPr id="0" name=""/>
        <dsp:cNvSpPr/>
      </dsp:nvSpPr>
      <dsp:spPr>
        <a:xfrm>
          <a:off x="6364188" y="2083"/>
          <a:ext cx="1991320" cy="119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Revision Forum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SAA 2011</a:t>
          </a:r>
          <a:endParaRPr lang="en-US" sz="1300" kern="1200" dirty="0"/>
        </a:p>
      </dsp:txBody>
      <dsp:txXfrm>
        <a:off x="6364188" y="2083"/>
        <a:ext cx="1991320" cy="1194792"/>
      </dsp:txXfrm>
    </dsp:sp>
    <dsp:sp modelId="{EDC5668B-BF5F-44E7-B429-5419B3C3A249}">
      <dsp:nvSpPr>
        <dsp:cNvPr id="0" name=""/>
        <dsp:cNvSpPr/>
      </dsp:nvSpPr>
      <dsp:spPr>
        <a:xfrm rot="5400000">
          <a:off x="7148768" y="1336268"/>
          <a:ext cx="422159" cy="493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7148768" y="1336268"/>
        <a:ext cx="422159" cy="493847"/>
      </dsp:txXfrm>
    </dsp:sp>
    <dsp:sp modelId="{19DEFE06-72DF-4F90-AD5A-B9FB468DF035}">
      <dsp:nvSpPr>
        <dsp:cNvPr id="0" name=""/>
        <dsp:cNvSpPr/>
      </dsp:nvSpPr>
      <dsp:spPr>
        <a:xfrm>
          <a:off x="6364188" y="1993403"/>
          <a:ext cx="1991320" cy="119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TS-EAD Working Meeting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March 2012</a:t>
          </a:r>
          <a:endParaRPr lang="en-US" sz="1300" kern="1200" dirty="0"/>
        </a:p>
      </dsp:txBody>
      <dsp:txXfrm>
        <a:off x="6364188" y="1993403"/>
        <a:ext cx="1991320" cy="1194792"/>
      </dsp:txXfrm>
    </dsp:sp>
    <dsp:sp modelId="{ABA724F3-7B07-4FA2-AC7D-46FFC5C1A646}">
      <dsp:nvSpPr>
        <dsp:cNvPr id="0" name=""/>
        <dsp:cNvSpPr/>
      </dsp:nvSpPr>
      <dsp:spPr>
        <a:xfrm rot="10800000">
          <a:off x="5766792" y="2343876"/>
          <a:ext cx="422159" cy="493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766792" y="2343876"/>
        <a:ext cx="422159" cy="493847"/>
      </dsp:txXfrm>
    </dsp:sp>
    <dsp:sp modelId="{D8FBEADE-5D59-42F1-B5B1-7A8E05A5570A}">
      <dsp:nvSpPr>
        <dsp:cNvPr id="0" name=""/>
        <dsp:cNvSpPr/>
      </dsp:nvSpPr>
      <dsp:spPr>
        <a:xfrm>
          <a:off x="3576339" y="1993403"/>
          <a:ext cx="1991320" cy="119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Conference </a:t>
          </a:r>
          <a:r>
            <a:rPr lang="en-US" sz="1700" kern="1200" dirty="0" smtClean="0"/>
            <a:t>calls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Spring 2012 to Summer 2013</a:t>
          </a:r>
          <a:endParaRPr lang="en-US" sz="1300" kern="1200" dirty="0"/>
        </a:p>
      </dsp:txBody>
      <dsp:txXfrm>
        <a:off x="3576339" y="1993403"/>
        <a:ext cx="1991320" cy="1194792"/>
      </dsp:txXfrm>
    </dsp:sp>
    <dsp:sp modelId="{9D4A7C3A-09F0-4AE9-B275-94AA02AB0C68}">
      <dsp:nvSpPr>
        <dsp:cNvPr id="0" name=""/>
        <dsp:cNvSpPr/>
      </dsp:nvSpPr>
      <dsp:spPr>
        <a:xfrm rot="10800000">
          <a:off x="2978943" y="2343876"/>
          <a:ext cx="422159" cy="493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978943" y="2343876"/>
        <a:ext cx="422159" cy="493847"/>
      </dsp:txXfrm>
    </dsp:sp>
    <dsp:sp modelId="{4382DEEB-09F5-428A-9105-CBBB49295F50}">
      <dsp:nvSpPr>
        <dsp:cNvPr id="0" name=""/>
        <dsp:cNvSpPr/>
      </dsp:nvSpPr>
      <dsp:spPr>
        <a:xfrm>
          <a:off x="788491" y="1993403"/>
          <a:ext cx="1991320" cy="119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Schema Dev. Team Meeting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October 2012</a:t>
          </a:r>
          <a:endParaRPr lang="en-US" sz="1300" kern="1200" dirty="0"/>
        </a:p>
      </dsp:txBody>
      <dsp:txXfrm>
        <a:off x="788491" y="1993403"/>
        <a:ext cx="1991320" cy="1194792"/>
      </dsp:txXfrm>
    </dsp:sp>
    <dsp:sp modelId="{1910CFB6-74B7-45C9-A444-1B98A000BC63}">
      <dsp:nvSpPr>
        <dsp:cNvPr id="0" name=""/>
        <dsp:cNvSpPr/>
      </dsp:nvSpPr>
      <dsp:spPr>
        <a:xfrm rot="5400000">
          <a:off x="1573071" y="3327588"/>
          <a:ext cx="422159" cy="493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1573071" y="3327588"/>
        <a:ext cx="422159" cy="493847"/>
      </dsp:txXfrm>
    </dsp:sp>
    <dsp:sp modelId="{CB04FEF9-3F33-423A-995B-2A8AC1DF3715}">
      <dsp:nvSpPr>
        <dsp:cNvPr id="0" name=""/>
        <dsp:cNvSpPr/>
      </dsp:nvSpPr>
      <dsp:spPr>
        <a:xfrm>
          <a:off x="788491" y="3984724"/>
          <a:ext cx="1991320" cy="119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Alpha Release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February 2013</a:t>
          </a:r>
          <a:endParaRPr lang="en-US" sz="1300" kern="1200" dirty="0"/>
        </a:p>
      </dsp:txBody>
      <dsp:txXfrm>
        <a:off x="788491" y="3984724"/>
        <a:ext cx="1991320" cy="1194792"/>
      </dsp:txXfrm>
    </dsp:sp>
    <dsp:sp modelId="{A89B94D9-31CE-45E6-A1E1-BD6655ABAF13}">
      <dsp:nvSpPr>
        <dsp:cNvPr id="0" name=""/>
        <dsp:cNvSpPr/>
      </dsp:nvSpPr>
      <dsp:spPr>
        <a:xfrm>
          <a:off x="2955047" y="4335196"/>
          <a:ext cx="422159" cy="493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955047" y="4335196"/>
        <a:ext cx="422159" cy="493847"/>
      </dsp:txXfrm>
    </dsp:sp>
    <dsp:sp modelId="{3179EEE0-C524-41D3-80C8-1692A675492C}">
      <dsp:nvSpPr>
        <dsp:cNvPr id="0" name=""/>
        <dsp:cNvSpPr/>
      </dsp:nvSpPr>
      <dsp:spPr>
        <a:xfrm>
          <a:off x="3576339" y="3984724"/>
          <a:ext cx="1991320" cy="119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Tag Library Editorial Team Meeting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February 2013</a:t>
          </a:r>
          <a:endParaRPr lang="en-US" sz="1300" kern="1200" dirty="0"/>
        </a:p>
      </dsp:txBody>
      <dsp:txXfrm>
        <a:off x="3576339" y="3984724"/>
        <a:ext cx="1991320" cy="1194792"/>
      </dsp:txXfrm>
    </dsp:sp>
    <dsp:sp modelId="{A7013DF5-445D-4D68-8D64-B25EB8B0516F}">
      <dsp:nvSpPr>
        <dsp:cNvPr id="0" name=""/>
        <dsp:cNvSpPr/>
      </dsp:nvSpPr>
      <dsp:spPr>
        <a:xfrm>
          <a:off x="5742896" y="4335196"/>
          <a:ext cx="422159" cy="493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742896" y="4335196"/>
        <a:ext cx="422159" cy="493847"/>
      </dsp:txXfrm>
    </dsp:sp>
    <dsp:sp modelId="{8A6C2B84-412F-4D11-B717-36CC7810664E}">
      <dsp:nvSpPr>
        <dsp:cNvPr id="0" name=""/>
        <dsp:cNvSpPr/>
      </dsp:nvSpPr>
      <dsp:spPr>
        <a:xfrm>
          <a:off x="6364188" y="3984724"/>
          <a:ext cx="1991320" cy="1194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Beta Release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2 August 2013</a:t>
          </a:r>
          <a:endParaRPr lang="en-US" sz="1300" kern="1200" dirty="0"/>
        </a:p>
      </dsp:txBody>
      <dsp:txXfrm>
        <a:off x="6364188" y="3984724"/>
        <a:ext cx="1991320" cy="11947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DBB4DC-3FD7-43D0-A60C-D48CC2264F05}">
      <dsp:nvSpPr>
        <dsp:cNvPr id="0" name=""/>
        <dsp:cNvSpPr/>
      </dsp:nvSpPr>
      <dsp:spPr>
        <a:xfrm>
          <a:off x="7166" y="534412"/>
          <a:ext cx="2141859" cy="128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Beta comment period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2August to 1 October 2013</a:t>
          </a:r>
          <a:endParaRPr lang="en-US" sz="1400" kern="1200" dirty="0"/>
        </a:p>
      </dsp:txBody>
      <dsp:txXfrm>
        <a:off x="7166" y="534412"/>
        <a:ext cx="2141859" cy="1285115"/>
      </dsp:txXfrm>
    </dsp:sp>
    <dsp:sp modelId="{4263D70A-C388-4600-A565-476ED046C396}">
      <dsp:nvSpPr>
        <dsp:cNvPr id="0" name=""/>
        <dsp:cNvSpPr/>
      </dsp:nvSpPr>
      <dsp:spPr>
        <a:xfrm>
          <a:off x="2337509" y="911379"/>
          <a:ext cx="454074" cy="531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337509" y="911379"/>
        <a:ext cx="454074" cy="531181"/>
      </dsp:txXfrm>
    </dsp:sp>
    <dsp:sp modelId="{C86A84AA-175B-4BB7-A725-4EFEB2CF44E4}">
      <dsp:nvSpPr>
        <dsp:cNvPr id="0" name=""/>
        <dsp:cNvSpPr/>
      </dsp:nvSpPr>
      <dsp:spPr>
        <a:xfrm>
          <a:off x="3005770" y="534412"/>
          <a:ext cx="2141859" cy="128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Schema and migration testing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August to November 2013</a:t>
          </a:r>
          <a:endParaRPr lang="en-US" sz="1400" kern="1200" dirty="0"/>
        </a:p>
      </dsp:txBody>
      <dsp:txXfrm>
        <a:off x="3005770" y="534412"/>
        <a:ext cx="2141859" cy="1285115"/>
      </dsp:txXfrm>
    </dsp:sp>
    <dsp:sp modelId="{93D1431A-0F6D-45BF-8083-CC42E8283BBA}">
      <dsp:nvSpPr>
        <dsp:cNvPr id="0" name=""/>
        <dsp:cNvSpPr/>
      </dsp:nvSpPr>
      <dsp:spPr>
        <a:xfrm>
          <a:off x="5336113" y="911379"/>
          <a:ext cx="454074" cy="531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336113" y="911379"/>
        <a:ext cx="454074" cy="531181"/>
      </dsp:txXfrm>
    </dsp:sp>
    <dsp:sp modelId="{FB0C90DC-D358-48F2-BD81-C611E771E76A}">
      <dsp:nvSpPr>
        <dsp:cNvPr id="0" name=""/>
        <dsp:cNvSpPr/>
      </dsp:nvSpPr>
      <dsp:spPr>
        <a:xfrm>
          <a:off x="6004373" y="534412"/>
          <a:ext cx="2141859" cy="128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Finalize schema and tag library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 October to 1 December 2013</a:t>
          </a:r>
          <a:endParaRPr lang="en-US" sz="1400" kern="1200" dirty="0"/>
        </a:p>
      </dsp:txBody>
      <dsp:txXfrm>
        <a:off x="6004373" y="534412"/>
        <a:ext cx="2141859" cy="1285115"/>
      </dsp:txXfrm>
    </dsp:sp>
    <dsp:sp modelId="{58D2C21B-CEAC-41BC-88FC-4B811257E5AA}">
      <dsp:nvSpPr>
        <dsp:cNvPr id="0" name=""/>
        <dsp:cNvSpPr/>
      </dsp:nvSpPr>
      <dsp:spPr>
        <a:xfrm rot="5400000">
          <a:off x="6848266" y="1969458"/>
          <a:ext cx="454074" cy="531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5400000">
        <a:off x="6848266" y="1969458"/>
        <a:ext cx="454074" cy="531181"/>
      </dsp:txXfrm>
    </dsp:sp>
    <dsp:sp modelId="{4D748C61-A3B2-4180-A2A8-2D91B76F4CAA}">
      <dsp:nvSpPr>
        <dsp:cNvPr id="0" name=""/>
        <dsp:cNvSpPr/>
      </dsp:nvSpPr>
      <dsp:spPr>
        <a:xfrm>
          <a:off x="6004373" y="2676271"/>
          <a:ext cx="2141859" cy="128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Submit to Standards Committee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 December 2013</a:t>
          </a:r>
          <a:endParaRPr lang="en-US" sz="1400" kern="1200" dirty="0"/>
        </a:p>
      </dsp:txBody>
      <dsp:txXfrm>
        <a:off x="6004373" y="2676271"/>
        <a:ext cx="2141859" cy="1285115"/>
      </dsp:txXfrm>
    </dsp:sp>
    <dsp:sp modelId="{09CCBEAA-83EA-42F2-B26A-031D7DEC7B1D}">
      <dsp:nvSpPr>
        <dsp:cNvPr id="0" name=""/>
        <dsp:cNvSpPr/>
      </dsp:nvSpPr>
      <dsp:spPr>
        <a:xfrm rot="10800000">
          <a:off x="5361815" y="3053239"/>
          <a:ext cx="454074" cy="531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361815" y="3053239"/>
        <a:ext cx="454074" cy="531181"/>
      </dsp:txXfrm>
    </dsp:sp>
    <dsp:sp modelId="{318CAA78-939A-402A-8EF1-AB394C9F25E1}">
      <dsp:nvSpPr>
        <dsp:cNvPr id="0" name=""/>
        <dsp:cNvSpPr/>
      </dsp:nvSpPr>
      <dsp:spPr>
        <a:xfrm>
          <a:off x="3005770" y="2676271"/>
          <a:ext cx="2141859" cy="128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Submit to SAA Council for adoption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Winter 2013</a:t>
          </a:r>
          <a:endParaRPr lang="en-US" sz="1400" kern="1200" dirty="0"/>
        </a:p>
      </dsp:txBody>
      <dsp:txXfrm>
        <a:off x="3005770" y="2676271"/>
        <a:ext cx="2141859" cy="1285115"/>
      </dsp:txXfrm>
    </dsp:sp>
    <dsp:sp modelId="{8EF57AA1-9EA7-43B1-A88F-E5771C1AA13C}">
      <dsp:nvSpPr>
        <dsp:cNvPr id="0" name=""/>
        <dsp:cNvSpPr/>
      </dsp:nvSpPr>
      <dsp:spPr>
        <a:xfrm rot="10800000">
          <a:off x="2363212" y="3053239"/>
          <a:ext cx="454074" cy="531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363212" y="3053239"/>
        <a:ext cx="454074" cy="531181"/>
      </dsp:txXfrm>
    </dsp:sp>
    <dsp:sp modelId="{7A62F14B-69F9-4EEC-A65F-B6969E73A3B3}">
      <dsp:nvSpPr>
        <dsp:cNvPr id="0" name=""/>
        <dsp:cNvSpPr/>
      </dsp:nvSpPr>
      <dsp:spPr>
        <a:xfrm>
          <a:off x="7166" y="2676271"/>
          <a:ext cx="2141859" cy="128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Publish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Winter 2014</a:t>
          </a:r>
          <a:endParaRPr lang="en-US" sz="1400" kern="1200" dirty="0"/>
        </a:p>
      </dsp:txBody>
      <dsp:txXfrm>
        <a:off x="7166" y="2676271"/>
        <a:ext cx="2141859" cy="1285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5313-05AC-43B3-9230-7CD8DC914EDD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F4E-35B4-43BC-80AC-D14EED77C7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5313-05AC-43B3-9230-7CD8DC914EDD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F4E-35B4-43BC-80AC-D14EED77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5313-05AC-43B3-9230-7CD8DC914EDD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F4E-35B4-43BC-80AC-D14EED77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5313-05AC-43B3-9230-7CD8DC914EDD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F4E-35B4-43BC-80AC-D14EED77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5313-05AC-43B3-9230-7CD8DC914EDD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F4E-35B4-43BC-80AC-D14EED77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5313-05AC-43B3-9230-7CD8DC914EDD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F4E-35B4-43BC-80AC-D14EED77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5313-05AC-43B3-9230-7CD8DC914EDD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F4E-35B4-43BC-80AC-D14EED77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5313-05AC-43B3-9230-7CD8DC914EDD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F4E-35B4-43BC-80AC-D14EED77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5313-05AC-43B3-9230-7CD8DC914EDD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F4E-35B4-43BC-80AC-D14EED77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5313-05AC-43B3-9230-7CD8DC914EDD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7F4E-35B4-43BC-80AC-D14EED77C7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8405313-05AC-43B3-9230-7CD8DC914EDD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9007F4E-35B4-43BC-80AC-D14EED77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8405313-05AC-43B3-9230-7CD8DC914EDD}" type="datetimeFigureOut">
              <a:rPr lang="en-US" smtClean="0"/>
              <a:pPr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9007F4E-35B4-43BC-80AC-D14EED77C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ean_christophe/573125404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EAD Revision Progress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EAD Roundtable, SAA 2013, 2013-08-16</a:t>
            </a:r>
          </a:p>
          <a:p>
            <a:r>
              <a:rPr lang="en-US" dirty="0" smtClean="0"/>
              <a:t>Mike Rush, TS-EAD Co-Chair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Concern about migration</a:t>
            </a:r>
          </a:p>
          <a:p>
            <a:r>
              <a:rPr lang="en-US" dirty="0" smtClean="0"/>
              <a:t>Concern about updating existing tools</a:t>
            </a:r>
          </a:p>
          <a:p>
            <a:r>
              <a:rPr lang="en-US" dirty="0" smtClean="0"/>
              <a:t>Reconsider extent of changes</a:t>
            </a:r>
          </a:p>
          <a:p>
            <a:pPr lvl="1"/>
            <a:r>
              <a:rPr lang="en-US" dirty="0" smtClean="0"/>
              <a:t>Changing of names</a:t>
            </a:r>
          </a:p>
          <a:p>
            <a:pPr lvl="1"/>
            <a:r>
              <a:rPr lang="en-US" dirty="0" smtClean="0"/>
              <a:t>Alignment with EAC-CPF </a:t>
            </a:r>
          </a:p>
          <a:p>
            <a:pPr lvl="1"/>
            <a:r>
              <a:rPr lang="en-US" dirty="0" smtClean="0"/>
              <a:t>Increase in number of elements</a:t>
            </a:r>
          </a:p>
          <a:p>
            <a:r>
              <a:rPr lang="en-US" dirty="0" smtClean="0"/>
              <a:t>Feature requests</a:t>
            </a:r>
          </a:p>
          <a:p>
            <a:r>
              <a:rPr lang="en-US" dirty="0" smtClean="0"/>
              <a:t>Bugs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Post-Alpha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camel case</a:t>
            </a:r>
          </a:p>
          <a:p>
            <a:pPr lvl="1"/>
            <a:r>
              <a:rPr lang="en-US" dirty="0" smtClean="0"/>
              <a:t>All element and attribute names will continue to be all lower case</a:t>
            </a:r>
          </a:p>
          <a:p>
            <a:r>
              <a:rPr lang="en-US" dirty="0" smtClean="0"/>
              <a:t> No name changes</a:t>
            </a:r>
          </a:p>
          <a:p>
            <a:pPr lvl="1"/>
            <a:r>
              <a:rPr lang="en-US" dirty="0" smtClean="0"/>
              <a:t>Existing element names will not be changed, but new element names will have longer, more natural language forms</a:t>
            </a:r>
          </a:p>
          <a:p>
            <a:r>
              <a:rPr lang="en-US" dirty="0" smtClean="0"/>
              <a:t>No &lt;</a:t>
            </a:r>
            <a:r>
              <a:rPr lang="en-US" dirty="0" err="1" smtClean="0"/>
              <a:t>formsAvailable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Had bundled &lt;container&gt; and &lt;</a:t>
            </a:r>
            <a:r>
              <a:rPr lang="en-US" dirty="0" err="1" smtClean="0"/>
              <a:t>dao</a:t>
            </a:r>
            <a:r>
              <a:rPr lang="en-US" dirty="0" smtClean="0"/>
              <a:t>&gt; in alpha.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Post-Alpha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Restored recursion in &lt;did&gt; sibling elements</a:t>
            </a:r>
          </a:p>
          <a:p>
            <a:r>
              <a:rPr lang="en-US" dirty="0" smtClean="0"/>
              <a:t>No split access elements</a:t>
            </a:r>
          </a:p>
          <a:p>
            <a:pPr lvl="1"/>
            <a:r>
              <a:rPr lang="en-US" dirty="0" smtClean="0"/>
              <a:t>Alpha included &lt;</a:t>
            </a:r>
            <a:r>
              <a:rPr lang="en-US" dirty="0" err="1" smtClean="0"/>
              <a:t>persName</a:t>
            </a:r>
            <a:r>
              <a:rPr lang="en-US" dirty="0" smtClean="0"/>
              <a:t>&gt; and &lt;</a:t>
            </a:r>
            <a:r>
              <a:rPr lang="en-US" dirty="0" err="1" smtClean="0"/>
              <a:t>persNameEntry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Collapsed in the Beta to just &lt;</a:t>
            </a:r>
            <a:r>
              <a:rPr lang="en-US" dirty="0" err="1" smtClean="0"/>
              <a:t>persname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Moved &lt;</a:t>
            </a:r>
            <a:r>
              <a:rPr lang="en-US" dirty="0" err="1" smtClean="0"/>
              <a:t>materialspec</a:t>
            </a:r>
            <a:r>
              <a:rPr lang="en-US" dirty="0" smtClean="0"/>
              <a:t>&gt; back into the &lt;did&gt;</a:t>
            </a:r>
          </a:p>
          <a:p>
            <a:r>
              <a:rPr lang="en-US" dirty="0" smtClean="0"/>
              <a:t>Restored some elements deprecated in alpha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fileplan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abbr</a:t>
            </a:r>
            <a:r>
              <a:rPr lang="en-US" dirty="0" smtClean="0"/>
              <a:t>&gt; + &lt;</a:t>
            </a:r>
            <a:r>
              <a:rPr lang="en-US" dirty="0" err="1" smtClean="0"/>
              <a:t>expan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dsc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ptr</a:t>
            </a:r>
            <a:r>
              <a:rPr lang="en-US" dirty="0" smtClean="0"/>
              <a:t>&gt;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QUALIFIERS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dirty="0" smtClean="0"/>
              <a:t>Preliminary</a:t>
            </a:r>
          </a:p>
          <a:p>
            <a:pPr algn="ctr">
              <a:buNone/>
            </a:pPr>
            <a:r>
              <a:rPr lang="en-US" sz="4400" dirty="0" smtClean="0"/>
              <a:t>Provisional</a:t>
            </a:r>
          </a:p>
          <a:p>
            <a:pPr algn="ctr">
              <a:buNone/>
            </a:pPr>
            <a:r>
              <a:rPr lang="en-US" sz="4400" dirty="0" smtClean="0"/>
              <a:t>Contingent</a:t>
            </a:r>
          </a:p>
          <a:p>
            <a:pPr algn="ctr">
              <a:buNone/>
            </a:pPr>
            <a:r>
              <a:rPr lang="en-US" sz="4400" dirty="0" smtClean="0"/>
              <a:t>Possible</a:t>
            </a:r>
          </a:p>
          <a:p>
            <a:pPr algn="ctr">
              <a:buNone/>
            </a:pPr>
            <a:r>
              <a:rPr lang="en-US" sz="4400" dirty="0" smtClean="0"/>
              <a:t>Potential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QUALIFIERS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dirty="0" smtClean="0"/>
              <a:t>Likely</a:t>
            </a:r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Highly Likely</a:t>
            </a:r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i="1" dirty="0" smtClean="0"/>
              <a:t>But nothing is final.</a:t>
            </a:r>
          </a:p>
          <a:p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 flipH="1">
            <a:off x="4343400" y="2514600"/>
            <a:ext cx="487681" cy="762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QUALIFIER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8800" dirty="0" err="1" smtClean="0"/>
              <a:t>Oobleck</a:t>
            </a:r>
            <a:endParaRPr lang="en-US" sz="8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QUALIFIER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724400"/>
          </a:xfrm>
        </p:spPr>
        <p:txBody>
          <a:bodyPr/>
          <a:lstStyle/>
          <a:p>
            <a:pPr algn="ctr">
              <a:buNone/>
            </a:pPr>
            <a:r>
              <a:rPr lang="en-US" b="1" dirty="0" err="1" smtClean="0"/>
              <a:t>Oobleck</a:t>
            </a:r>
            <a:endParaRPr lang="en-US" b="1" dirty="0" smtClean="0"/>
          </a:p>
          <a:p>
            <a:pPr lvl="1" algn="ctr">
              <a:buNone/>
            </a:pPr>
            <a:r>
              <a:rPr lang="en-US" dirty="0" smtClean="0"/>
              <a:t>A non-Newtonian fluid that will exhibit solid behaviors if enough stress is applied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ooble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276600"/>
            <a:ext cx="7772400" cy="3380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63246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hlinkClick r:id="rId3"/>
              </a:rPr>
              <a:t>CC BY-NC-SA, Jean-Christophe, </a:t>
            </a:r>
            <a:r>
              <a:rPr lang="en-US" sz="1600" dirty="0" err="1" smtClean="0">
                <a:solidFill>
                  <a:schemeClr val="bg1"/>
                </a:solidFill>
                <a:hlinkClick r:id="rId3"/>
              </a:rPr>
              <a:t>Flickr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Qualifier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Still fluid, but starting to solidify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(Stress has been applied)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Completely re-written schema</a:t>
            </a:r>
          </a:p>
          <a:p>
            <a:pPr lvl="1"/>
            <a:r>
              <a:rPr lang="en-US" dirty="0" smtClean="0"/>
              <a:t>Relax NG</a:t>
            </a:r>
          </a:p>
          <a:p>
            <a:pPr lvl="1"/>
            <a:r>
              <a:rPr lang="en-US" dirty="0" smtClean="0"/>
              <a:t>W3C</a:t>
            </a:r>
          </a:p>
          <a:p>
            <a:pPr lvl="1"/>
            <a:r>
              <a:rPr lang="en-US" dirty="0" smtClean="0"/>
              <a:t>No DTD yet</a:t>
            </a:r>
          </a:p>
          <a:p>
            <a:r>
              <a:rPr lang="en-US" dirty="0" smtClean="0"/>
              <a:t>Draft Tag Library</a:t>
            </a:r>
          </a:p>
          <a:p>
            <a:pPr lvl="1"/>
            <a:r>
              <a:rPr lang="en-US" dirty="0" smtClean="0"/>
              <a:t>Element definitions</a:t>
            </a:r>
          </a:p>
          <a:p>
            <a:pPr lvl="1"/>
            <a:r>
              <a:rPr lang="en-US" dirty="0" smtClean="0"/>
              <a:t>Attribute definitions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Gladys </a:t>
            </a:r>
            <a:r>
              <a:rPr lang="en-US" dirty="0" err="1" smtClean="0"/>
              <a:t>Krieble</a:t>
            </a:r>
            <a:r>
              <a:rPr lang="en-US" dirty="0" smtClean="0"/>
              <a:t> </a:t>
            </a:r>
            <a:r>
              <a:rPr lang="en-US" dirty="0" err="1" smtClean="0"/>
              <a:t>Delmas</a:t>
            </a:r>
            <a:r>
              <a:rPr lang="en-US" dirty="0" smtClean="0"/>
              <a:t> Foundation</a:t>
            </a:r>
          </a:p>
          <a:p>
            <a:r>
              <a:rPr lang="en-US" dirty="0" smtClean="0"/>
              <a:t>National Endowment for the Humanities</a:t>
            </a:r>
          </a:p>
          <a:p>
            <a:r>
              <a:rPr lang="en-US" dirty="0" err="1" smtClean="0"/>
              <a:t>Nationaal</a:t>
            </a:r>
            <a:r>
              <a:rPr lang="en-US" dirty="0" smtClean="0"/>
              <a:t> </a:t>
            </a:r>
            <a:r>
              <a:rPr lang="en-US" dirty="0" err="1" smtClean="0"/>
              <a:t>Archief</a:t>
            </a:r>
            <a:r>
              <a:rPr lang="en-US" dirty="0" smtClean="0"/>
              <a:t> of the Netherlands</a:t>
            </a:r>
          </a:p>
          <a:p>
            <a:r>
              <a:rPr lang="en-US" dirty="0" smtClean="0"/>
              <a:t>Beinecke Rare Book and Manuscript Library, Yale University</a:t>
            </a:r>
          </a:p>
          <a:p>
            <a:r>
              <a:rPr lang="en-US" dirty="0" smtClean="0"/>
              <a:t>Institute for Advanced Technology in the Humanities (IATH), University of Virginia</a:t>
            </a:r>
          </a:p>
          <a:p>
            <a:r>
              <a:rPr lang="en-US" dirty="0" smtClean="0"/>
              <a:t>OCLC Research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Disentangle Descriptive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 &lt;arrangement&gt; from &lt;</a:t>
            </a:r>
            <a:r>
              <a:rPr lang="en-US" dirty="0" err="1" smtClean="0"/>
              <a:t>scopecontent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Remove &lt;</a:t>
            </a:r>
            <a:r>
              <a:rPr lang="en-US" dirty="0" err="1" smtClean="0"/>
              <a:t>acqinfo</a:t>
            </a:r>
            <a:r>
              <a:rPr lang="en-US" dirty="0" smtClean="0"/>
              <a:t>&gt; from &lt;</a:t>
            </a:r>
            <a:r>
              <a:rPr lang="en-US" dirty="0" err="1" smtClean="0"/>
              <a:t>custodhist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Remove &lt;</a:t>
            </a:r>
            <a:r>
              <a:rPr lang="en-US" dirty="0" err="1" smtClean="0"/>
              <a:t>legalstatus</a:t>
            </a:r>
            <a:r>
              <a:rPr lang="en-US" dirty="0" smtClean="0"/>
              <a:t>&gt; from &lt;</a:t>
            </a:r>
            <a:r>
              <a:rPr lang="en-US" dirty="0" err="1" smtClean="0"/>
              <a:t>accessrestrict</a:t>
            </a:r>
            <a:r>
              <a:rPr lang="en-US" dirty="0" smtClean="0"/>
              <a:t>&gt; [and promote it to a sibling]</a:t>
            </a:r>
          </a:p>
          <a:p>
            <a:r>
              <a:rPr lang="en-US" dirty="0" smtClean="0"/>
              <a:t>Remove &lt;</a:t>
            </a:r>
            <a:r>
              <a:rPr lang="en-US" dirty="0" err="1" smtClean="0"/>
              <a:t>unitdate</a:t>
            </a:r>
            <a:r>
              <a:rPr lang="en-US" dirty="0" smtClean="0"/>
              <a:t>&gt; from &lt;</a:t>
            </a:r>
            <a:r>
              <a:rPr lang="en-US" dirty="0" err="1" smtClean="0"/>
              <a:t>unittitle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Limit &lt;</a:t>
            </a:r>
            <a:r>
              <a:rPr lang="en-US" dirty="0" err="1" smtClean="0"/>
              <a:t>dao</a:t>
            </a:r>
            <a:r>
              <a:rPr lang="en-US" dirty="0" smtClean="0"/>
              <a:t>&gt; to the &lt;did&gt;</a:t>
            </a:r>
          </a:p>
          <a:p>
            <a:r>
              <a:rPr lang="en-US" dirty="0" smtClean="0"/>
              <a:t>Limit &lt;</a:t>
            </a:r>
            <a:r>
              <a:rPr lang="en-US" dirty="0" err="1" smtClean="0"/>
              <a:t>archref</a:t>
            </a:r>
            <a:r>
              <a:rPr lang="en-US" dirty="0" smtClean="0"/>
              <a:t>&gt; and &lt;</a:t>
            </a:r>
            <a:r>
              <a:rPr lang="en-US" dirty="0" err="1" smtClean="0"/>
              <a:t>bibref</a:t>
            </a:r>
            <a:r>
              <a:rPr lang="en-US" dirty="0" smtClean="0"/>
              <a:t>&gt; to block contexts in appropriate elements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&lt;note&gt; craziness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8 distinct uses for &lt;note&gt; in EAD 2002: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notestmt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titlepage</a:t>
            </a:r>
            <a:r>
              <a:rPr lang="en-US" dirty="0" smtClean="0"/>
              <a:t>&gt; or &lt;div&gt; [in &lt;</a:t>
            </a:r>
            <a:r>
              <a:rPr lang="en-US" dirty="0" err="1" smtClean="0"/>
              <a:t>frontmatter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&lt;did&gt;</a:t>
            </a:r>
          </a:p>
          <a:p>
            <a:pPr lvl="1"/>
            <a:r>
              <a:rPr lang="en-US" dirty="0" smtClean="0"/>
              <a:t>&lt;did&gt; sibling</a:t>
            </a:r>
          </a:p>
          <a:p>
            <a:pPr lvl="1"/>
            <a:r>
              <a:rPr lang="en-US" dirty="0" smtClean="0"/>
              <a:t>Within &lt;did&gt; siblings [as a block element]</a:t>
            </a:r>
          </a:p>
          <a:p>
            <a:pPr lvl="1"/>
            <a:r>
              <a:rPr lang="en-US" dirty="0" smtClean="0"/>
              <a:t>Recursively within &lt;note&gt;</a:t>
            </a:r>
          </a:p>
          <a:p>
            <a:pPr lvl="1"/>
            <a:r>
              <a:rPr lang="en-US" dirty="0" smtClean="0"/>
              <a:t>Within block elements like &lt;p&gt; [as mixed content]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namegrp</a:t>
            </a:r>
            <a:r>
              <a:rPr lang="en-US" dirty="0" smtClean="0"/>
              <a:t>&gt;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&lt;note&gt; craziness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 generic &lt;note&gt;</a:t>
            </a:r>
          </a:p>
          <a:p>
            <a:r>
              <a:rPr lang="en-US" dirty="0" smtClean="0"/>
              <a:t>Create context-appropriate note elements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didnote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&lt;footnote&gt;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controlnote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descriptivenote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Improve documentation for &lt;odd&gt;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Access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Enable &lt;part&gt;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persname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	&lt;part&gt; Armstrong, Louis, &lt;/part&gt;</a:t>
            </a:r>
            <a:br>
              <a:rPr lang="en-US" dirty="0" smtClean="0"/>
            </a:br>
            <a:r>
              <a:rPr lang="en-US" dirty="0" smtClean="0"/>
              <a:t>	&lt;part&gt; 1901-1971&lt;/part&gt;</a:t>
            </a:r>
            <a:br>
              <a:rPr lang="en-US" dirty="0" smtClean="0"/>
            </a:br>
            <a:r>
              <a:rPr lang="en-US" dirty="0" smtClean="0"/>
              <a:t>&lt;/</a:t>
            </a:r>
            <a:r>
              <a:rPr lang="en-US" dirty="0" err="1" smtClean="0"/>
              <a:t>persname</a:t>
            </a:r>
            <a:r>
              <a:rPr lang="en-US" dirty="0" smtClean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 with XHTML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Minor tweaks to &lt;table&gt;</a:t>
            </a:r>
          </a:p>
          <a:p>
            <a:r>
              <a:rPr lang="en-US" dirty="0" smtClean="0"/>
              <a:t>Minor tweaks to &lt;list&gt;</a:t>
            </a:r>
          </a:p>
          <a:p>
            <a:r>
              <a:rPr lang="en-US" dirty="0" smtClean="0"/>
              <a:t>Remove &lt;</a:t>
            </a:r>
            <a:r>
              <a:rPr lang="en-US" dirty="0" err="1" smtClean="0"/>
              <a:t>blockquote</a:t>
            </a:r>
            <a:r>
              <a:rPr lang="en-US" dirty="0" smtClean="0"/>
              <a:t>&gt;, &lt;table&gt;, and &lt;</a:t>
            </a:r>
            <a:r>
              <a:rPr lang="en-US" dirty="0" err="1" smtClean="0"/>
              <a:t>chronlist</a:t>
            </a:r>
            <a:r>
              <a:rPr lang="en-US" dirty="0" smtClean="0"/>
              <a:t>&gt; from within &lt;p&gt;</a:t>
            </a:r>
          </a:p>
          <a:p>
            <a:r>
              <a:rPr lang="en-US" dirty="0" smtClean="0"/>
              <a:t>Limit &lt;</a:t>
            </a:r>
            <a:r>
              <a:rPr lang="en-US" dirty="0" err="1" smtClean="0"/>
              <a:t>blockquote</a:t>
            </a:r>
            <a:r>
              <a:rPr lang="en-US" dirty="0" smtClean="0"/>
              <a:t>&gt; to a block element, add &lt;quote&gt; for inline use.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Consolidate &lt;</a:t>
            </a:r>
            <a:r>
              <a:rPr lang="en-US" dirty="0" err="1" smtClean="0"/>
              <a:t>extref</a:t>
            </a:r>
            <a:r>
              <a:rPr lang="en-US" dirty="0" smtClean="0"/>
              <a:t>&gt;, &lt;</a:t>
            </a:r>
            <a:r>
              <a:rPr lang="en-US" dirty="0" err="1" smtClean="0"/>
              <a:t>extptr</a:t>
            </a:r>
            <a:r>
              <a:rPr lang="en-US" dirty="0" smtClean="0"/>
              <a:t>&gt;, &lt;ref&gt;, and &lt;</a:t>
            </a:r>
            <a:r>
              <a:rPr lang="en-US" dirty="0" err="1" smtClean="0"/>
              <a:t>ptr</a:t>
            </a:r>
            <a:r>
              <a:rPr lang="en-US" dirty="0" smtClean="0"/>
              <a:t>&gt; to just &lt;ref&gt; and &lt;</a:t>
            </a:r>
            <a:r>
              <a:rPr lang="en-US" dirty="0" err="1" smtClean="0"/>
              <a:t>ptr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Remove linking attributes from assorted elements, e.g. &lt;title&gt;, &lt;</a:t>
            </a:r>
            <a:r>
              <a:rPr lang="en-US" dirty="0" err="1" smtClean="0"/>
              <a:t>archref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Deprecate extended links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daogrp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linkgrp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Remove XLINK namespace, but implement linking attributes isomorphic with XLINK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Multiple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 language code and script code attributes to all non-empty elements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unittitle</a:t>
            </a:r>
            <a:r>
              <a:rPr lang="en-US" dirty="0" smtClean="0"/>
              <a:t> </a:t>
            </a:r>
            <a:r>
              <a:rPr lang="en-US" dirty="0" err="1" smtClean="0"/>
              <a:t>lang</a:t>
            </a:r>
            <a:r>
              <a:rPr lang="en-US" dirty="0" smtClean="0"/>
              <a:t>=“eng” script=“</a:t>
            </a:r>
            <a:r>
              <a:rPr lang="en-US" dirty="0" err="1" smtClean="0"/>
              <a:t>Latn</a:t>
            </a:r>
            <a:r>
              <a:rPr lang="en-US" dirty="0" smtClean="0"/>
              <a:t>”&gt;</a:t>
            </a:r>
            <a:r>
              <a:rPr lang="en-US" dirty="0" err="1" smtClean="0"/>
              <a:t>Corresondence</a:t>
            </a:r>
            <a:r>
              <a:rPr lang="en-US" dirty="0" smtClean="0"/>
              <a:t>&lt;/</a:t>
            </a:r>
            <a:r>
              <a:rPr lang="en-US" dirty="0" err="1" smtClean="0"/>
              <a:t>unittitle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unittitle</a:t>
            </a:r>
            <a:r>
              <a:rPr lang="en-US" dirty="0" smtClean="0"/>
              <a:t> </a:t>
            </a:r>
            <a:r>
              <a:rPr lang="en-US" dirty="0" err="1" smtClean="0"/>
              <a:t>lang</a:t>
            </a:r>
            <a:r>
              <a:rPr lang="en-US" dirty="0" smtClean="0"/>
              <a:t>=“</a:t>
            </a:r>
            <a:r>
              <a:rPr lang="en-US" dirty="0" err="1" smtClean="0"/>
              <a:t>jpn</a:t>
            </a:r>
            <a:r>
              <a:rPr lang="en-US" dirty="0" smtClean="0"/>
              <a:t>” script=“Kana”&gt;</a:t>
            </a:r>
            <a:r>
              <a:rPr lang="ja-JP" altLang="en-US" smtClean="0"/>
              <a:t> 対応</a:t>
            </a:r>
            <a:r>
              <a:rPr lang="en-US" altLang="ja-JP" dirty="0" smtClean="0"/>
              <a:t>&lt;/</a:t>
            </a:r>
            <a:r>
              <a:rPr lang="en-US" altLang="ja-JP" dirty="0" err="1" smtClean="0"/>
              <a:t>unittitle</a:t>
            </a:r>
            <a:r>
              <a:rPr lang="en-US" altLang="ja-JP" dirty="0" smtClean="0"/>
              <a:t>&gt;</a:t>
            </a:r>
            <a:endParaRPr lang="en-US" dirty="0" smtClean="0"/>
          </a:p>
          <a:p>
            <a:r>
              <a:rPr lang="en-US" dirty="0" smtClean="0"/>
              <a:t>Make sure appropriate elements can repeat to support multi-language description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Reduced Mixed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Reduce mixed content by more carefully considering what elements are appropriate within a given element</a:t>
            </a:r>
            <a:endParaRPr lang="en-US" dirty="0"/>
          </a:p>
          <a:p>
            <a:r>
              <a:rPr lang="en-US" dirty="0" smtClean="0"/>
              <a:t>Balance that impulse against desire for reasonably simple schema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Mixed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Mixed Content models</a:t>
            </a:r>
          </a:p>
          <a:p>
            <a:pPr lvl="1"/>
            <a:r>
              <a:rPr lang="en-US" dirty="0" smtClean="0"/>
              <a:t>Core : &lt;</a:t>
            </a:r>
            <a:r>
              <a:rPr lang="en-US" dirty="0" err="1" smtClean="0"/>
              <a:t>abbr</a:t>
            </a:r>
            <a:r>
              <a:rPr lang="en-US" dirty="0" smtClean="0"/>
              <a:t>&gt;, &lt;</a:t>
            </a:r>
            <a:r>
              <a:rPr lang="en-US" dirty="0" err="1" smtClean="0"/>
              <a:t>emph</a:t>
            </a:r>
            <a:r>
              <a:rPr lang="en-US" dirty="0" smtClean="0"/>
              <a:t>&gt;, &lt;</a:t>
            </a:r>
            <a:r>
              <a:rPr lang="en-US" dirty="0" err="1" smtClean="0"/>
              <a:t>expan</a:t>
            </a:r>
            <a:r>
              <a:rPr lang="en-US" dirty="0" smtClean="0"/>
              <a:t>&gt;, &lt;lb/&gt;, &lt;</a:t>
            </a:r>
            <a:r>
              <a:rPr lang="en-US" dirty="0" err="1" smtClean="0"/>
              <a:t>ptr</a:t>
            </a:r>
            <a:r>
              <a:rPr lang="en-US" dirty="0" smtClean="0"/>
              <a:t>&gt;, &lt;ref&gt;</a:t>
            </a:r>
          </a:p>
          <a:p>
            <a:pPr lvl="1"/>
            <a:r>
              <a:rPr lang="en-US" dirty="0" smtClean="0"/>
              <a:t>Expanded Core : Core + access point elements, &lt;date&gt;, &lt;footnote&gt;, &lt;num&gt;, and &lt;quote&gt;</a:t>
            </a:r>
          </a:p>
          <a:p>
            <a:pPr lvl="1"/>
            <a:r>
              <a:rPr lang="en-US" dirty="0" smtClean="0"/>
              <a:t>Expanded Core + &lt;list&gt;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trike="sngStrike" dirty="0" smtClean="0"/>
              <a:t>Reconciliation</a:t>
            </a:r>
            <a:r>
              <a:rPr lang="en-US" dirty="0" smtClean="0"/>
              <a:t> Flirtation </a:t>
            </a:r>
            <a:br>
              <a:rPr lang="en-US" dirty="0" smtClean="0"/>
            </a:br>
            <a:r>
              <a:rPr lang="en-US" dirty="0" smtClean="0"/>
              <a:t>with EAC-CPF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Replace &lt;</a:t>
            </a:r>
            <a:r>
              <a:rPr lang="en-US" dirty="0" err="1" smtClean="0"/>
              <a:t>eadheader</a:t>
            </a:r>
            <a:r>
              <a:rPr lang="en-US" dirty="0" smtClean="0"/>
              <a:t>&gt; with &lt;control&gt;</a:t>
            </a:r>
          </a:p>
          <a:p>
            <a:pPr lvl="1"/>
            <a:r>
              <a:rPr lang="en-US" dirty="0" smtClean="0"/>
              <a:t>Keeping &lt;</a:t>
            </a:r>
            <a:r>
              <a:rPr lang="en-US" dirty="0" err="1" smtClean="0"/>
              <a:t>filedesc</a:t>
            </a:r>
            <a:r>
              <a:rPr lang="en-US" dirty="0" smtClean="0"/>
              <a:t>&gt; but replacing the rest</a:t>
            </a:r>
          </a:p>
          <a:p>
            <a:r>
              <a:rPr lang="en-US" dirty="0" smtClean="0"/>
              <a:t>Update &lt;</a:t>
            </a:r>
            <a:r>
              <a:rPr lang="en-US" dirty="0" err="1" smtClean="0"/>
              <a:t>chronlist</a:t>
            </a:r>
            <a:r>
              <a:rPr lang="en-US" dirty="0" smtClean="0"/>
              <a:t>&gt; </a:t>
            </a:r>
          </a:p>
          <a:p>
            <a:r>
              <a:rPr lang="en-US" dirty="0" smtClean="0"/>
              <a:t>Add &lt;relations&gt; at all levels *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Process</a:t>
            </a:r>
            <a:endParaRPr lang="en-US" dirty="0"/>
          </a:p>
        </p:txBody>
      </p:sp>
      <p:pic>
        <p:nvPicPr>
          <p:cNvPr id="4" name="Content Placeholder 3" descr="group phot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7620000" cy="51009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Deprecated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frontmatter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eadgrp</a:t>
            </a:r>
            <a:r>
              <a:rPr lang="en-US" dirty="0" smtClean="0"/>
              <a:t>&gt;, &lt;</a:t>
            </a:r>
            <a:r>
              <a:rPr lang="en-US" dirty="0" err="1" smtClean="0"/>
              <a:t>archdescgrp</a:t>
            </a:r>
            <a:r>
              <a:rPr lang="en-US" dirty="0" smtClean="0"/>
              <a:t>&gt;, &lt;</a:t>
            </a:r>
            <a:r>
              <a:rPr lang="en-US" dirty="0" err="1" smtClean="0"/>
              <a:t>dscgrp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descgrp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&lt;runner&gt;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daogrp</a:t>
            </a:r>
            <a:r>
              <a:rPr lang="en-US" dirty="0" smtClean="0"/>
              <a:t>&gt; + &lt;</a:t>
            </a:r>
            <a:r>
              <a:rPr lang="en-US" dirty="0" err="1" smtClean="0"/>
              <a:t>linkgrp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&lt;note&gt;</a:t>
            </a:r>
          </a:p>
          <a:p>
            <a:r>
              <a:rPr lang="en-US" dirty="0" smtClean="0"/>
              <a:t>Children of &lt;</a:t>
            </a:r>
            <a:r>
              <a:rPr lang="en-US" dirty="0" err="1" smtClean="0"/>
              <a:t>bibref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bibseries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&lt;imprint&gt;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&lt;did&gt;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unitdatestructured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physdescstructured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&lt;origination&gt;</a:t>
            </a:r>
          </a:p>
          <a:p>
            <a:r>
              <a:rPr lang="en-US" dirty="0" smtClean="0"/>
              <a:t>&lt;repository&gt;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langmaterial</a:t>
            </a:r>
            <a:r>
              <a:rPr lang="en-US" dirty="0" smtClean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unitdatestructured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Choice of one of the following: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datesingle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daterange</a:t>
            </a:r>
            <a:r>
              <a:rPr lang="en-US" dirty="0" smtClean="0"/>
              <a:t>&gt;</a:t>
            </a:r>
          </a:p>
          <a:p>
            <a:pPr lvl="2"/>
            <a:r>
              <a:rPr lang="en-US" dirty="0" smtClean="0"/>
              <a:t>&lt;</a:t>
            </a:r>
            <a:r>
              <a:rPr lang="en-US" dirty="0" err="1" smtClean="0"/>
              <a:t>todate</a:t>
            </a:r>
            <a:r>
              <a:rPr lang="en-US" dirty="0" smtClean="0"/>
              <a:t>&gt;</a:t>
            </a:r>
          </a:p>
          <a:p>
            <a:pPr lvl="2"/>
            <a:r>
              <a:rPr lang="en-US" dirty="0" smtClean="0"/>
              <a:t>&lt;</a:t>
            </a:r>
            <a:r>
              <a:rPr lang="en-US" dirty="0" err="1" smtClean="0"/>
              <a:t>fromdate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dateset</a:t>
            </a:r>
            <a:r>
              <a:rPr lang="en-US" dirty="0" smtClean="0"/>
              <a:t>&gt;</a:t>
            </a:r>
          </a:p>
          <a:p>
            <a:pPr lvl="2"/>
            <a:r>
              <a:rPr lang="en-US" dirty="0" smtClean="0"/>
              <a:t>Some combination of &lt;</a:t>
            </a:r>
            <a:r>
              <a:rPr lang="en-US" dirty="0" err="1" smtClean="0"/>
              <a:t>datesingle</a:t>
            </a:r>
            <a:r>
              <a:rPr lang="en-US" dirty="0" smtClean="0"/>
              <a:t>&gt; and &lt;</a:t>
            </a:r>
            <a:r>
              <a:rPr lang="en-US" dirty="0" err="1" smtClean="0"/>
              <a:t>daterange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unitdate</a:t>
            </a:r>
            <a:r>
              <a:rPr lang="en-US" dirty="0" smtClean="0"/>
              <a:t>&gt; will remain as an unstructured option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physdescstructured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Attributes:</a:t>
            </a:r>
          </a:p>
          <a:p>
            <a:pPr lvl="1"/>
            <a:r>
              <a:rPr lang="en-US" dirty="0" smtClean="0"/>
              <a:t>@coverage = whole or part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physdescstructuredtype</a:t>
            </a:r>
            <a:r>
              <a:rPr lang="en-US" dirty="0" smtClean="0"/>
              <a:t> = carrier, </a:t>
            </a:r>
            <a:r>
              <a:rPr lang="en-US" dirty="0" err="1" smtClean="0"/>
              <a:t>materialtype</a:t>
            </a:r>
            <a:r>
              <a:rPr lang="en-US" dirty="0" smtClean="0"/>
              <a:t>, or </a:t>
            </a:r>
            <a:r>
              <a:rPr lang="en-US" dirty="0" err="1" smtClean="0"/>
              <a:t>spaceoccupied</a:t>
            </a:r>
            <a:endParaRPr lang="en-US" dirty="0" smtClean="0"/>
          </a:p>
          <a:p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&lt;quantity&gt; [Required]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unittype</a:t>
            </a:r>
            <a:r>
              <a:rPr lang="en-US" dirty="0" smtClean="0"/>
              <a:t>&gt; [Required]</a:t>
            </a:r>
          </a:p>
          <a:p>
            <a:pPr lvl="1"/>
            <a:r>
              <a:rPr lang="en-US" dirty="0" smtClean="0"/>
              <a:t>&lt;dimensions&gt; [Optional]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physfacet</a:t>
            </a:r>
            <a:r>
              <a:rPr lang="en-US" dirty="0" smtClean="0"/>
              <a:t>&gt; [Optional]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descriptivenote</a:t>
            </a:r>
            <a:r>
              <a:rPr lang="en-US" dirty="0" smtClean="0"/>
              <a:t>&gt; [Optional]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physdescstructured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parallelphysdescset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Wrapper element for two or more &lt;</a:t>
            </a:r>
            <a:r>
              <a:rPr lang="en-US" dirty="0" err="1" smtClean="0"/>
              <a:t>physdescstructured</a:t>
            </a:r>
            <a:r>
              <a:rPr lang="en-US" dirty="0" smtClean="0"/>
              <a:t>&gt; elements that are parallel extent statements.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physdescstructured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physdesc</a:t>
            </a:r>
            <a:r>
              <a:rPr lang="en-US" dirty="0" smtClean="0"/>
              <a:t>&gt; will remain as an unstructured option</a:t>
            </a:r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No &lt;extent&gt;</a:t>
            </a:r>
          </a:p>
          <a:p>
            <a:pPr lvl="1"/>
            <a:r>
              <a:rPr lang="en-US" dirty="0" smtClean="0"/>
              <a:t>No &lt;dimensions&gt;</a:t>
            </a:r>
          </a:p>
          <a:p>
            <a:pPr lvl="1"/>
            <a:r>
              <a:rPr lang="en-US" dirty="0" smtClean="0"/>
              <a:t>No &lt;</a:t>
            </a:r>
            <a:r>
              <a:rPr lang="en-US" dirty="0" err="1" smtClean="0"/>
              <a:t>physfacet</a:t>
            </a:r>
            <a:r>
              <a:rPr lang="en-US" dirty="0" smtClean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langmaterial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or more of the following:</a:t>
            </a:r>
          </a:p>
          <a:p>
            <a:pPr lvl="1"/>
            <a:r>
              <a:rPr lang="en-US" dirty="0" smtClean="0"/>
              <a:t>&lt;language&gt;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languageset</a:t>
            </a:r>
            <a:r>
              <a:rPr lang="en-US" dirty="0" smtClean="0"/>
              <a:t>&gt;</a:t>
            </a:r>
          </a:p>
          <a:p>
            <a:pPr lvl="2"/>
            <a:r>
              <a:rPr lang="en-US" dirty="0" smtClean="0"/>
              <a:t>&lt;language&gt;</a:t>
            </a:r>
          </a:p>
          <a:p>
            <a:pPr lvl="2"/>
            <a:r>
              <a:rPr lang="en-US" dirty="0" smtClean="0"/>
              <a:t>&lt;script&gt;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descriptivenote</a:t>
            </a:r>
            <a:r>
              <a:rPr lang="en-US" dirty="0" smtClean="0"/>
              <a:t>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&lt;origination&gt; + &lt;repository&gt;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or more of the following: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corpname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famname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&lt;name&gt;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persname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Optional</a:t>
            </a:r>
          </a:p>
          <a:p>
            <a:pPr lvl="1"/>
            <a:r>
              <a:rPr lang="en-US" dirty="0" smtClean="0"/>
              <a:t>&lt;address&gt; [repository only]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descriptivenote</a:t>
            </a:r>
            <a:r>
              <a:rPr lang="en-US" dirty="0" smtClean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Additions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container/@</a:t>
            </a:r>
            <a:r>
              <a:rPr lang="en-US" dirty="0" err="1" smtClean="0"/>
              <a:t>containerid</a:t>
            </a:r>
            <a:endParaRPr lang="en-US" dirty="0" smtClean="0"/>
          </a:p>
          <a:p>
            <a:r>
              <a:rPr lang="en-US" dirty="0" err="1" smtClean="0"/>
              <a:t>recordid</a:t>
            </a:r>
            <a:r>
              <a:rPr lang="en-US" dirty="0" smtClean="0"/>
              <a:t>/@</a:t>
            </a:r>
            <a:r>
              <a:rPr lang="en-US" dirty="0" err="1" smtClean="0"/>
              <a:t>instanceurl</a:t>
            </a:r>
            <a:endParaRPr lang="en-US" dirty="0" smtClean="0"/>
          </a:p>
          <a:p>
            <a:r>
              <a:rPr lang="en-US" dirty="0" smtClean="0"/>
              <a:t>&lt;representation&gt;</a:t>
            </a:r>
          </a:p>
          <a:p>
            <a:pPr lvl="1"/>
            <a:r>
              <a:rPr lang="en-US" dirty="0" smtClean="0"/>
              <a:t>&lt;representation </a:t>
            </a:r>
            <a:r>
              <a:rPr lang="en-US" dirty="0" err="1" smtClean="0"/>
              <a:t>href</a:t>
            </a:r>
            <a:r>
              <a:rPr lang="en-US" dirty="0" smtClean="0"/>
              <a:t>="</a:t>
            </a:r>
            <a:r>
              <a:rPr lang="en-US" u="sng" dirty="0" smtClean="0"/>
              <a:t>http://hdl.handle.net/10079/fa/beinecke.hayward</a:t>
            </a:r>
            <a:r>
              <a:rPr lang="en-US" dirty="0" smtClean="0"/>
              <a:t>" role=“text/html"&gt;HTML version of finding aid&lt;/representation&gt;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Revised Schema</a:t>
            </a:r>
          </a:p>
          <a:p>
            <a:pPr lvl="1"/>
            <a:r>
              <a:rPr lang="en-US" dirty="0" smtClean="0"/>
              <a:t>Relax NG, W3C, and DTD versions</a:t>
            </a:r>
          </a:p>
          <a:p>
            <a:r>
              <a:rPr lang="en-US" dirty="0" smtClean="0"/>
              <a:t>Tag Library</a:t>
            </a:r>
          </a:p>
          <a:p>
            <a:pPr lvl="1"/>
            <a:r>
              <a:rPr lang="en-US" dirty="0" smtClean="0"/>
              <a:t>Preface + Explanation</a:t>
            </a:r>
          </a:p>
          <a:p>
            <a:pPr lvl="1"/>
            <a:r>
              <a:rPr lang="en-US" dirty="0" smtClean="0"/>
              <a:t>Element definitions</a:t>
            </a:r>
          </a:p>
          <a:p>
            <a:pPr lvl="1"/>
            <a:r>
              <a:rPr lang="en-US" dirty="0" smtClean="0"/>
              <a:t>Attribute definitions</a:t>
            </a:r>
          </a:p>
          <a:p>
            <a:pPr lvl="1"/>
            <a:r>
              <a:rPr lang="en-US" dirty="0" smtClean="0"/>
              <a:t>Crosswalks</a:t>
            </a:r>
          </a:p>
          <a:p>
            <a:pPr lvl="1"/>
            <a:r>
              <a:rPr lang="en-US" dirty="0" smtClean="0"/>
              <a:t>Examples</a:t>
            </a:r>
          </a:p>
          <a:p>
            <a:r>
              <a:rPr lang="en-US" dirty="0" smtClean="0"/>
              <a:t>Migration stylesheet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Collegial Process</a:t>
            </a:r>
            <a:endParaRPr lang="en-US" dirty="0"/>
          </a:p>
        </p:txBody>
      </p:sp>
      <p:pic>
        <p:nvPicPr>
          <p:cNvPr id="4" name="Content Placeholder 3" descr="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75300" y="2239500"/>
            <a:ext cx="5114396" cy="38357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validation tools (</a:t>
            </a:r>
            <a:r>
              <a:rPr lang="en-US" dirty="0" err="1" smtClean="0"/>
              <a:t>Schematron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Validate ISO code lists, etc.</a:t>
            </a:r>
          </a:p>
          <a:p>
            <a:pPr lvl="1"/>
            <a:r>
              <a:rPr lang="en-US" dirty="0" smtClean="0"/>
              <a:t>Establishing subset profiles </a:t>
            </a:r>
          </a:p>
          <a:p>
            <a:r>
              <a:rPr lang="en-US" dirty="0" smtClean="0"/>
              <a:t>Encoding manipulation tools</a:t>
            </a:r>
          </a:p>
          <a:p>
            <a:pPr lvl="1"/>
            <a:r>
              <a:rPr lang="en-US" dirty="0" smtClean="0"/>
              <a:t>Stylesheet to change between numbered and unnumbered </a:t>
            </a:r>
            <a:r>
              <a:rPr lang="en-US" dirty="0" smtClean="0"/>
              <a:t>components</a:t>
            </a:r>
          </a:p>
          <a:p>
            <a:r>
              <a:rPr lang="en-US" dirty="0" smtClean="0"/>
              <a:t>Updated EAD Cookbook</a:t>
            </a:r>
          </a:p>
          <a:p>
            <a:pPr lvl="1"/>
            <a:r>
              <a:rPr lang="en-US" dirty="0" smtClean="0"/>
              <a:t>XSLT style sheets for transforming EAD into 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SAA Standards Portal</a:t>
            </a:r>
          </a:p>
          <a:p>
            <a:pPr lvl="1"/>
            <a:r>
              <a:rPr lang="en-US" dirty="0" smtClean="0"/>
              <a:t>http://</a:t>
            </a:r>
            <a:r>
              <a:rPr lang="en-US" dirty="0" smtClean="0"/>
              <a:t>www2.archivists.org/groups/technical-subcommittee-on-encoded-archival-description-ead/encoded-archival-description-ead</a:t>
            </a:r>
          </a:p>
          <a:p>
            <a:r>
              <a:rPr lang="en-US" dirty="0" smtClean="0"/>
              <a:t>TS-EAD  </a:t>
            </a:r>
            <a:r>
              <a:rPr lang="en-US" dirty="0" smtClean="0"/>
              <a:t>Web Site</a:t>
            </a:r>
          </a:p>
          <a:p>
            <a:pPr lvl="1"/>
            <a:r>
              <a:rPr lang="en-US" dirty="0" smtClean="0"/>
              <a:t>http://www2.archivists.org/groups/technical-subcommittee-on-encoded-archival-description-ead/ead-revision</a:t>
            </a:r>
          </a:p>
          <a:p>
            <a:r>
              <a:rPr lang="en-US" dirty="0" smtClean="0"/>
              <a:t>Schema Development Team </a:t>
            </a:r>
            <a:r>
              <a:rPr lang="en-US" dirty="0" err="1" smtClean="0"/>
              <a:t>Github</a:t>
            </a:r>
            <a:r>
              <a:rPr lang="en-US" dirty="0" smtClean="0"/>
              <a:t> Repository</a:t>
            </a:r>
          </a:p>
          <a:p>
            <a:pPr lvl="1"/>
            <a:r>
              <a:rPr lang="en-US" dirty="0" smtClean="0"/>
              <a:t> http://github.com/SAA-SDT/EAD-Revision </a:t>
            </a:r>
          </a:p>
          <a:p>
            <a:r>
              <a:rPr lang="en-US" dirty="0" smtClean="0"/>
              <a:t>Library of Congress EAD List</a:t>
            </a:r>
          </a:p>
          <a:p>
            <a:r>
              <a:rPr lang="en-US" dirty="0" smtClean="0"/>
              <a:t>EAD Roundtable 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4800" dirty="0" smtClean="0"/>
              <a:t>Mike Rush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4800" dirty="0" smtClean="0"/>
              <a:t>michael.rush@yale.edu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4800" dirty="0" smtClean="0"/>
              <a:t>@</a:t>
            </a:r>
            <a:r>
              <a:rPr lang="en-US" sz="4800" dirty="0" err="1" smtClean="0"/>
              <a:t>mike_rush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to date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524000"/>
          <a:ext cx="9144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call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EAD 2014</a:t>
            </a:r>
          </a:p>
          <a:p>
            <a:r>
              <a:rPr lang="en-US" sz="6000" dirty="0" smtClean="0"/>
              <a:t>EAD 3D</a:t>
            </a:r>
          </a:p>
          <a:p>
            <a:r>
              <a:rPr lang="en-US" sz="6000" dirty="0" smtClean="0"/>
              <a:t>3AD</a:t>
            </a:r>
          </a:p>
          <a:p>
            <a:r>
              <a:rPr lang="en-US" sz="6000" dirty="0" smtClean="0"/>
              <a:t>EAD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8800" dirty="0" smtClean="0"/>
              <a:t>EAD3</a:t>
            </a:r>
            <a:endParaRPr lang="en-US" sz="8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2586</TotalTime>
  <Words>1245</Words>
  <Application>Microsoft Office PowerPoint</Application>
  <PresentationFormat>On-screen Show (4:3)</PresentationFormat>
  <Paragraphs>268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Module</vt:lpstr>
      <vt:lpstr>EAD Revision Progress Report</vt:lpstr>
      <vt:lpstr>Support</vt:lpstr>
      <vt:lpstr>Collaborative Process</vt:lpstr>
      <vt:lpstr>Collegial Process</vt:lpstr>
      <vt:lpstr>Timeline to date</vt:lpstr>
      <vt:lpstr>Remaining Timeline</vt:lpstr>
      <vt:lpstr>What to call it?</vt:lpstr>
      <vt:lpstr>The Name</vt:lpstr>
      <vt:lpstr>Alpha</vt:lpstr>
      <vt:lpstr>Alpha Feedback</vt:lpstr>
      <vt:lpstr>Post-Alpha Changes</vt:lpstr>
      <vt:lpstr>Post-Alpha Changes</vt:lpstr>
      <vt:lpstr>BETA</vt:lpstr>
      <vt:lpstr>2011 QUALIFIERS</vt:lpstr>
      <vt:lpstr>2012 QUALIFIERS</vt:lpstr>
      <vt:lpstr>2013 QUALIFIER</vt:lpstr>
      <vt:lpstr>2013 QUALIFIER</vt:lpstr>
      <vt:lpstr>2013 Qualifier</vt:lpstr>
      <vt:lpstr>Beta Deliverables</vt:lpstr>
      <vt:lpstr>Disentangle Descriptive Elements</vt:lpstr>
      <vt:lpstr>Fix &lt;note&gt; craziness</vt:lpstr>
      <vt:lpstr>Fix &lt;note&gt; craziness</vt:lpstr>
      <vt:lpstr>Update Access Terms</vt:lpstr>
      <vt:lpstr>Align with XHTML</vt:lpstr>
      <vt:lpstr>Simplify Links</vt:lpstr>
      <vt:lpstr>Support Multiple Languages</vt:lpstr>
      <vt:lpstr>Reduced Mixed Content</vt:lpstr>
      <vt:lpstr>Reduce Mixed Content</vt:lpstr>
      <vt:lpstr>Reconciliation Flirtation  with EAC-CPF</vt:lpstr>
      <vt:lpstr>Deprecated Elements</vt:lpstr>
      <vt:lpstr>Structured &lt;did&gt; Elements</vt:lpstr>
      <vt:lpstr>&lt;unitdatestructured&gt;</vt:lpstr>
      <vt:lpstr>&lt;physdescstructured&gt;</vt:lpstr>
      <vt:lpstr>&lt;physdescstructured&gt;</vt:lpstr>
      <vt:lpstr>&lt;physdescstructured&gt;</vt:lpstr>
      <vt:lpstr>&lt;langmaterial&gt;</vt:lpstr>
      <vt:lpstr>&lt;origination&gt; + &lt;repository&gt;</vt:lpstr>
      <vt:lpstr>Other Additions</vt:lpstr>
      <vt:lpstr>Deliverables</vt:lpstr>
      <vt:lpstr>Deliverables</vt:lpstr>
      <vt:lpstr>Further Information</vt:lpstr>
      <vt:lpstr>Contact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Rush</dc:creator>
  <cp:lastModifiedBy>Michael Rush</cp:lastModifiedBy>
  <cp:revision>108</cp:revision>
  <dcterms:created xsi:type="dcterms:W3CDTF">2013-08-12T17:39:15Z</dcterms:created>
  <dcterms:modified xsi:type="dcterms:W3CDTF">2013-08-20T02:54:32Z</dcterms:modified>
</cp:coreProperties>
</file>