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modernComment_A06_8AD08BD8.xml" ContentType="application/vnd.ms-powerpoint.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28"/>
  </p:notesMasterIdLst>
  <p:sldIdLst>
    <p:sldId id="256" r:id="rId5"/>
    <p:sldId id="2569" r:id="rId6"/>
    <p:sldId id="2572" r:id="rId7"/>
    <p:sldId id="257" r:id="rId8"/>
    <p:sldId id="258" r:id="rId9"/>
    <p:sldId id="259" r:id="rId10"/>
    <p:sldId id="260" r:id="rId11"/>
    <p:sldId id="261" r:id="rId12"/>
    <p:sldId id="2571" r:id="rId13"/>
    <p:sldId id="2563" r:id="rId14"/>
    <p:sldId id="2565" r:id="rId15"/>
    <p:sldId id="2564" r:id="rId16"/>
    <p:sldId id="2566" r:id="rId17"/>
    <p:sldId id="2567" r:id="rId18"/>
    <p:sldId id="2568" r:id="rId19"/>
    <p:sldId id="275" r:id="rId20"/>
    <p:sldId id="274" r:id="rId21"/>
    <p:sldId id="264" r:id="rId22"/>
    <p:sldId id="263" r:id="rId23"/>
    <p:sldId id="277" r:id="rId24"/>
    <p:sldId id="278" r:id="rId25"/>
    <p:sldId id="279" r:id="rId26"/>
    <p:sldId id="271"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0BFCA48-56CF-2CB0-36A0-B30AA92D7AD3}" name="Cuellar, Jillian" initials="CJ" userId="S::jcuellar1_tulane.edu#ext#@societyofarchivists.onmicrosoft.com::715de840-a17e-4ded-a680-d88ac787e929" providerId="AD"/>
  <p188:author id="{28C75849-0602-297F-04A5-6D0476C00F28}" name="Alison Clemens" initials="AC" userId="S::alison.clemens_gmail.com#ext#@societyofarchivists.onmicrosoft.com::8236ddd9-4094-4fc5-a522-8514cd3fe5a7" providerId="AD"/>
  <p188:author id="{C04D438E-18AD-E5D0-8A65-6714088A0C22}" name="Jill Burgos" initials="JB" userId="S::jburgos@archivists.org::82107cb0-07c2-43e6-bf69-0271e54ebb2c" providerId="AD"/>
  <p188:author id="{B13ECCCF-B88B-BB51-390E-53F96874A03A}" name="Astoria Edwards" initials="AE" userId="S::aedwards@archivists.org::44028d88-77f0-4e68-a9ae-542499d0c6e4" providerId="AD"/>
  <p188:author id="{542C20FD-912C-CCF3-0653-E3D1A30B05CE}" name="Whitledge, Bryan R" initials="WB" userId="S::whitl1br_cmich.edu#ext#@societyofarchivists.onmicrosoft.com::b8c3f90d-4b06-4fa9-b5a9-46eb3ab5789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11B91A-7DFC-9425-116F-BD48576EC2BE}" v="19" dt="2026-01-08T14:30:32.5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toria Edwards" userId="S::aedwards@archivists.org::44028d88-77f0-4e68-a9ae-542499d0c6e4" providerId="AD" clId="Web-{6D11B91A-7DFC-9425-116F-BD48576EC2BE}"/>
    <pc:docChg chg="modSld">
      <pc:chgData name="Astoria Edwards" userId="S::aedwards@archivists.org::44028d88-77f0-4e68-a9ae-542499d0c6e4" providerId="AD" clId="Web-{6D11B91A-7DFC-9425-116F-BD48576EC2BE}" dt="2026-01-08T14:31:21.348" v="14"/>
      <pc:docMkLst>
        <pc:docMk/>
      </pc:docMkLst>
      <pc:sldChg chg="modNotes">
        <pc:chgData name="Astoria Edwards" userId="S::aedwards@archivists.org::44028d88-77f0-4e68-a9ae-542499d0c6e4" providerId="AD" clId="Web-{6D11B91A-7DFC-9425-116F-BD48576EC2BE}" dt="2026-01-08T14:31:21.348" v="14"/>
        <pc:sldMkLst>
          <pc:docMk/>
          <pc:sldMk cId="0" sldId="259"/>
        </pc:sldMkLst>
      </pc:sldChg>
      <pc:sldChg chg="modNotes">
        <pc:chgData name="Astoria Edwards" userId="S::aedwards@archivists.org::44028d88-77f0-4e68-a9ae-542499d0c6e4" providerId="AD" clId="Web-{6D11B91A-7DFC-9425-116F-BD48576EC2BE}" dt="2026-01-08T14:31:15.004" v="12"/>
        <pc:sldMkLst>
          <pc:docMk/>
          <pc:sldMk cId="0" sldId="260"/>
        </pc:sldMkLst>
      </pc:sldChg>
      <pc:sldChg chg="modNotes">
        <pc:chgData name="Astoria Edwards" userId="S::aedwards@archivists.org::44028d88-77f0-4e68-a9ae-542499d0c6e4" providerId="AD" clId="Web-{6D11B91A-7DFC-9425-116F-BD48576EC2BE}" dt="2026-01-08T14:31:09.175" v="10"/>
        <pc:sldMkLst>
          <pc:docMk/>
          <pc:sldMk cId="0" sldId="261"/>
        </pc:sldMkLst>
      </pc:sldChg>
      <pc:sldChg chg="modNotes">
        <pc:chgData name="Astoria Edwards" userId="S::aedwards@archivists.org::44028d88-77f0-4e68-a9ae-542499d0c6e4" providerId="AD" clId="Web-{6D11B91A-7DFC-9425-116F-BD48576EC2BE}" dt="2026-01-08T14:31:02.800" v="8"/>
        <pc:sldMkLst>
          <pc:docMk/>
          <pc:sldMk cId="1083155732" sldId="2563"/>
        </pc:sldMkLst>
      </pc:sldChg>
      <pc:sldChg chg="modNotes">
        <pc:chgData name="Astoria Edwards" userId="S::aedwards@archivists.org::44028d88-77f0-4e68-a9ae-542499d0c6e4" providerId="AD" clId="Web-{6D11B91A-7DFC-9425-116F-BD48576EC2BE}" dt="2026-01-08T14:30:27.659" v="5"/>
        <pc:sldMkLst>
          <pc:docMk/>
          <pc:sldMk cId="640191680" sldId="2564"/>
        </pc:sldMkLst>
      </pc:sldChg>
      <pc:sldChg chg="modNotes">
        <pc:chgData name="Astoria Edwards" userId="S::aedwards@archivists.org::44028d88-77f0-4e68-a9ae-542499d0c6e4" providerId="AD" clId="Web-{6D11B91A-7DFC-9425-116F-BD48576EC2BE}" dt="2026-01-08T14:30:53.394" v="6"/>
        <pc:sldMkLst>
          <pc:docMk/>
          <pc:sldMk cId="1082120269" sldId="2565"/>
        </pc:sldMkLst>
      </pc:sldChg>
      <pc:sldChg chg="modNotes">
        <pc:chgData name="Astoria Edwards" userId="S::aedwards@archivists.org::44028d88-77f0-4e68-a9ae-542499d0c6e4" providerId="AD" clId="Web-{6D11B91A-7DFC-9425-116F-BD48576EC2BE}" dt="2026-01-08T14:30:23.971" v="4"/>
        <pc:sldMkLst>
          <pc:docMk/>
          <pc:sldMk cId="2328923096" sldId="2566"/>
        </pc:sldMkLst>
      </pc:sldChg>
      <pc:sldChg chg="modNotes">
        <pc:chgData name="Astoria Edwards" userId="S::aedwards@archivists.org::44028d88-77f0-4e68-a9ae-542499d0c6e4" providerId="AD" clId="Web-{6D11B91A-7DFC-9425-116F-BD48576EC2BE}" dt="2026-01-08T14:30:12.908" v="2"/>
        <pc:sldMkLst>
          <pc:docMk/>
          <pc:sldMk cId="1671508305" sldId="2567"/>
        </pc:sldMkLst>
      </pc:sldChg>
      <pc:sldChg chg="modNotes">
        <pc:chgData name="Astoria Edwards" userId="S::aedwards@archivists.org::44028d88-77f0-4e68-a9ae-542499d0c6e4" providerId="AD" clId="Web-{6D11B91A-7DFC-9425-116F-BD48576EC2BE}" dt="2026-01-08T14:29:59.861" v="0"/>
        <pc:sldMkLst>
          <pc:docMk/>
          <pc:sldMk cId="1686423835" sldId="2568"/>
        </pc:sldMkLst>
      </pc:sldChg>
    </pc:docChg>
  </pc:docChgLst>
</pc:chgInfo>
</file>

<file path=ppt/comments/modernComment_A06_8AD08BD8.xml><?xml version="1.0" encoding="utf-8"?>
<p188:cmLst xmlns:a="http://schemas.openxmlformats.org/drawingml/2006/main" xmlns:r="http://schemas.openxmlformats.org/officeDocument/2006/relationships" xmlns:p188="http://schemas.microsoft.com/office/powerpoint/2018/8/main">
  <p188:cm id="{5A471D54-454A-49AC-836E-9DA5FE137895}" authorId="{28C75849-0602-297F-04A5-6D0476C00F28}" created="2025-11-26T20:45:48.344">
    <ac:txMkLst xmlns:ac="http://schemas.microsoft.com/office/drawing/2013/main/command">
      <pc:docMk xmlns:pc="http://schemas.microsoft.com/office/powerpoint/2013/main/command"/>
      <pc:sldMk xmlns:pc="http://schemas.microsoft.com/office/powerpoint/2013/main/command" cId="2328923096" sldId="2566"/>
      <ac:spMk id="4" creationId="{958EFB3E-B0F8-3717-C8D9-D0981ABED22D}"/>
      <ac:txMk cp="322">
        <ac:context len="323" hash="712534338"/>
      </ac:txMk>
    </ac:txMkLst>
    <p188:pos x="2436018" y="2628900"/>
    <p188:txBody>
      <a:bodyPr/>
      <a:lstStyle/>
      <a:p>
        <a:r>
          <a:rPr lang="en-US"/>
          <a:t>This also seems vague; suggest removing unless we have specific examples</a:t>
        </a:r>
      </a:p>
    </p188:txBody>
    <p188:extLst>
      <p:ext xmlns:p="http://schemas.openxmlformats.org/presentationml/2006/main" uri="{57CB4572-C831-44C2-8A1C-0ADB6CCDFE69}">
        <p223:reactions xmlns:p223="http://schemas.microsoft.com/office/powerpoint/2022/03/main">
          <p223:rxn type="👍">
            <p223:instance time="2026-01-08T14:29:03.610" authorId="{B13ECCCF-B88B-BB51-390E-53F96874A03A}"/>
          </p223:rxn>
        </p223:reactions>
      </p:ext>
    </p188:extLst>
  </p188:cm>
</p188:cmLst>
</file>

<file path=ppt/diagrams/_rels/data2.xml.rels><?xml version="1.0" encoding="UTF-8" standalone="yes"?>
<Relationships xmlns="http://schemas.openxmlformats.org/package/2006/relationships"><Relationship Id="rId3" Type="http://schemas.openxmlformats.org/officeDocument/2006/relationships/hyperlink" Target="https://www2.archivists.org/membership/institutional" TargetMode="External"/><Relationship Id="rId2" Type="http://schemas.openxmlformats.org/officeDocument/2006/relationships/hyperlink" Target="https://www2.archivists.org/membership/individual" TargetMode="External"/><Relationship Id="rId1" Type="http://schemas.openxmlformats.org/officeDocument/2006/relationships/hyperlink" Target="https://www2.archivists.org/membership" TargetMode="External"/></Relationships>
</file>

<file path=ppt/diagrams/_rels/data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7.svg"/></Relationships>
</file>

<file path=ppt/diagrams/_rels/data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ata7.xml.rels><?xml version="1.0" encoding="UTF-8" standalone="yes"?>
<Relationships xmlns="http://schemas.openxmlformats.org/package/2006/relationships"><Relationship Id="rId1" Type="http://schemas.openxmlformats.org/officeDocument/2006/relationships/hyperlink" Target="http://mysaa.archivists.org/" TargetMode="External"/></Relationships>
</file>

<file path=ppt/diagrams/_rels/drawing2.xml.rels><?xml version="1.0" encoding="UTF-8" standalone="yes"?>
<Relationships xmlns="http://schemas.openxmlformats.org/package/2006/relationships"><Relationship Id="rId3" Type="http://schemas.openxmlformats.org/officeDocument/2006/relationships/hyperlink" Target="https://www2.archivists.org/membership/institutional" TargetMode="External"/><Relationship Id="rId2" Type="http://schemas.openxmlformats.org/officeDocument/2006/relationships/hyperlink" Target="https://www2.archivists.org/membership/individual" TargetMode="External"/><Relationship Id="rId1" Type="http://schemas.openxmlformats.org/officeDocument/2006/relationships/hyperlink" Target="https://www2.archivists.org/membership" TargetMode="External"/></Relationships>
</file>

<file path=ppt/diagrams/_rels/drawing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7.svg"/></Relationships>
</file>

<file path=ppt/diagrams/_rels/drawing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7.xml.rels><?xml version="1.0" encoding="UTF-8" standalone="yes"?>
<Relationships xmlns="http://schemas.openxmlformats.org/package/2006/relationships"><Relationship Id="rId1" Type="http://schemas.openxmlformats.org/officeDocument/2006/relationships/hyperlink" Target="http://mysaa.archivists.org/"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87D9EF-ABB5-4074-BF72-DFA460BAF601}" type="doc">
      <dgm:prSet loTypeId="urn:microsoft.com/office/officeart/2017/3/layout/DropPinTimeline" loCatId="process" qsTypeId="urn:microsoft.com/office/officeart/2005/8/quickstyle/simple1" qsCatId="simple" csTypeId="urn:microsoft.com/office/officeart/2005/8/colors/accent1_2" csCatId="accent1" phldr="1"/>
      <dgm:spPr/>
      <dgm:t>
        <a:bodyPr/>
        <a:lstStyle/>
        <a:p>
          <a:endParaRPr lang="en-US"/>
        </a:p>
      </dgm:t>
    </dgm:pt>
    <dgm:pt modelId="{7E8E3E61-0375-49B0-8EA4-C907B223515C}">
      <dgm:prSet phldr="0"/>
      <dgm:spPr/>
      <dgm:t>
        <a:bodyPr/>
        <a:lstStyle/>
        <a:p>
          <a:pPr algn="l">
            <a:lnSpc>
              <a:spcPct val="90000"/>
            </a:lnSpc>
            <a:defRPr b="1"/>
          </a:pPr>
          <a:r>
            <a:rPr lang="en-US" sz="2000">
              <a:latin typeface="Calisto MT" panose="02040603050505030304"/>
              <a:ea typeface="+mn-ea"/>
              <a:cs typeface="+mn-cs"/>
            </a:rPr>
            <a:t>Pre-2013</a:t>
          </a:r>
        </a:p>
      </dgm:t>
    </dgm:pt>
    <dgm:pt modelId="{1716FC86-ADFD-4CCC-87E3-D506F012B894}" type="parTrans" cxnId="{F5560621-DC17-4794-A23A-34E808647788}">
      <dgm:prSet/>
      <dgm:spPr/>
      <dgm:t>
        <a:bodyPr/>
        <a:lstStyle/>
        <a:p>
          <a:endParaRPr lang="en-US"/>
        </a:p>
      </dgm:t>
    </dgm:pt>
    <dgm:pt modelId="{6B92578F-A3DD-4008-A635-26735AA17A86}" type="sibTrans" cxnId="{F5560621-DC17-4794-A23A-34E808647788}">
      <dgm:prSet/>
      <dgm:spPr/>
      <dgm:t>
        <a:bodyPr/>
        <a:lstStyle/>
        <a:p>
          <a:endParaRPr lang="en-US"/>
        </a:p>
      </dgm:t>
    </dgm:pt>
    <dgm:pt modelId="{7D98F82D-1007-4AA5-86B8-9E71E3093693}">
      <dgm:prSet/>
      <dgm:spPr/>
      <dgm:t>
        <a:bodyPr/>
        <a:lstStyle/>
        <a:p>
          <a:pPr algn="l">
            <a:lnSpc>
              <a:spcPct val="90000"/>
            </a:lnSpc>
          </a:pPr>
          <a:r>
            <a:rPr lang="en-US" sz="1500">
              <a:latin typeface="Calisto MT" panose="02040603050505030304"/>
              <a:ea typeface="+mn-ea"/>
              <a:cs typeface="+mn-cs"/>
            </a:rPr>
            <a:t>Tiered dues by income;  </a:t>
          </a:r>
        </a:p>
      </dgm:t>
    </dgm:pt>
    <dgm:pt modelId="{0691857F-7E41-495F-94A4-B5B0EEA173B5}" type="parTrans" cxnId="{92E9D7F1-17BF-4268-A308-541FA05A98FF}">
      <dgm:prSet/>
      <dgm:spPr/>
      <dgm:t>
        <a:bodyPr/>
        <a:lstStyle/>
        <a:p>
          <a:endParaRPr lang="en-US"/>
        </a:p>
      </dgm:t>
    </dgm:pt>
    <dgm:pt modelId="{B86910DD-AA46-4463-B403-0FAA283EB354}" type="sibTrans" cxnId="{92E9D7F1-17BF-4268-A308-541FA05A98FF}">
      <dgm:prSet/>
      <dgm:spPr/>
      <dgm:t>
        <a:bodyPr/>
        <a:lstStyle/>
        <a:p>
          <a:endParaRPr lang="en-US"/>
        </a:p>
      </dgm:t>
    </dgm:pt>
    <dgm:pt modelId="{3E8861C0-72F1-41E3-8824-C0F8ABDE5720}">
      <dgm:prSet/>
      <dgm:spPr/>
      <dgm:t>
        <a:bodyPr/>
        <a:lstStyle/>
        <a:p>
          <a:pPr algn="l">
            <a:lnSpc>
              <a:spcPct val="90000"/>
            </a:lnSpc>
            <a:defRPr b="1"/>
          </a:pPr>
          <a:r>
            <a:rPr lang="en-US" sz="2000">
              <a:latin typeface="Calisto MT" panose="02040603050505030304"/>
              <a:ea typeface="+mn-ea"/>
              <a:cs typeface="+mn-cs"/>
            </a:rPr>
            <a:t>2018</a:t>
          </a:r>
        </a:p>
      </dgm:t>
    </dgm:pt>
    <dgm:pt modelId="{8A6A7E09-E798-4AE2-910F-57A94FB82228}" type="parTrans" cxnId="{71494707-4910-4E7B-BDCB-D3D2080BC769}">
      <dgm:prSet/>
      <dgm:spPr/>
      <dgm:t>
        <a:bodyPr/>
        <a:lstStyle/>
        <a:p>
          <a:endParaRPr lang="en-US"/>
        </a:p>
      </dgm:t>
    </dgm:pt>
    <dgm:pt modelId="{B8839A71-7E99-4732-9398-036ED0696541}" type="sibTrans" cxnId="{71494707-4910-4E7B-BDCB-D3D2080BC769}">
      <dgm:prSet/>
      <dgm:spPr/>
      <dgm:t>
        <a:bodyPr/>
        <a:lstStyle/>
        <a:p>
          <a:endParaRPr lang="en-US"/>
        </a:p>
      </dgm:t>
    </dgm:pt>
    <dgm:pt modelId="{22CF0541-E4E1-4BD4-BD68-4E15E913A290}">
      <dgm:prSet/>
      <dgm:spPr/>
      <dgm:t>
        <a:bodyPr/>
        <a:lstStyle/>
        <a:p>
          <a:pPr algn="l">
            <a:lnSpc>
              <a:spcPct val="90000"/>
            </a:lnSpc>
          </a:pPr>
          <a:r>
            <a:rPr lang="en-US" sz="1500">
              <a:latin typeface="Calisto MT" panose="02040603050505030304"/>
              <a:ea typeface="+mn-ea"/>
              <a:cs typeface="+mn-cs"/>
            </a:rPr>
            <a:t>Last dues increase before current changes</a:t>
          </a:r>
        </a:p>
      </dgm:t>
    </dgm:pt>
    <dgm:pt modelId="{DCABA0AE-0479-4185-8159-DB1B181B5660}" type="parTrans" cxnId="{9B85DC40-FBB7-4A23-9E15-05B95A637805}">
      <dgm:prSet/>
      <dgm:spPr/>
      <dgm:t>
        <a:bodyPr/>
        <a:lstStyle/>
        <a:p>
          <a:endParaRPr lang="en-US"/>
        </a:p>
      </dgm:t>
    </dgm:pt>
    <dgm:pt modelId="{F945EA6D-7C28-4DE7-9CA3-EB86CA275372}" type="sibTrans" cxnId="{9B85DC40-FBB7-4A23-9E15-05B95A637805}">
      <dgm:prSet/>
      <dgm:spPr/>
      <dgm:t>
        <a:bodyPr/>
        <a:lstStyle/>
        <a:p>
          <a:endParaRPr lang="en-US"/>
        </a:p>
      </dgm:t>
    </dgm:pt>
    <dgm:pt modelId="{29553103-65ED-4502-88F7-12BAE1C6C436}">
      <dgm:prSet/>
      <dgm:spPr/>
      <dgm:t>
        <a:bodyPr/>
        <a:lstStyle/>
        <a:p>
          <a:pPr algn="l">
            <a:lnSpc>
              <a:spcPct val="90000"/>
            </a:lnSpc>
            <a:defRPr b="1"/>
          </a:pPr>
          <a:r>
            <a:rPr lang="en-US" sz="2000">
              <a:latin typeface="Calisto MT" panose="02040603050505030304"/>
              <a:ea typeface="+mn-ea"/>
              <a:cs typeface="+mn-cs"/>
            </a:rPr>
            <a:t>2023</a:t>
          </a:r>
        </a:p>
      </dgm:t>
    </dgm:pt>
    <dgm:pt modelId="{AF4AC7F1-A1AE-42A6-8796-16F5F371E90B}" type="parTrans" cxnId="{F2D4E53D-A7D8-4208-864E-327BFE0C7B1B}">
      <dgm:prSet/>
      <dgm:spPr/>
      <dgm:t>
        <a:bodyPr/>
        <a:lstStyle/>
        <a:p>
          <a:endParaRPr lang="en-US"/>
        </a:p>
      </dgm:t>
    </dgm:pt>
    <dgm:pt modelId="{D9B4D3DD-07B8-4BFB-951D-D76875CE39CB}" type="sibTrans" cxnId="{F2D4E53D-A7D8-4208-864E-327BFE0C7B1B}">
      <dgm:prSet/>
      <dgm:spPr/>
      <dgm:t>
        <a:bodyPr/>
        <a:lstStyle/>
        <a:p>
          <a:endParaRPr lang="en-US"/>
        </a:p>
      </dgm:t>
    </dgm:pt>
    <dgm:pt modelId="{166BE8D9-F105-49D8-AA6D-01E188C39EF5}">
      <dgm:prSet/>
      <dgm:spPr/>
      <dgm:t>
        <a:bodyPr/>
        <a:lstStyle/>
        <a:p>
          <a:pPr algn="l">
            <a:lnSpc>
              <a:spcPct val="90000"/>
            </a:lnSpc>
          </a:pPr>
          <a:r>
            <a:rPr lang="en-US" sz="1500">
              <a:latin typeface="Calisto MT"/>
              <a:ea typeface="+mn-ea"/>
              <a:cs typeface="+mn-cs"/>
            </a:rPr>
            <a:t>Bylaws change—Council authorized to set dues</a:t>
          </a:r>
        </a:p>
      </dgm:t>
    </dgm:pt>
    <dgm:pt modelId="{D1647B5F-0D9B-456B-ADC7-09F8249B2640}" type="parTrans" cxnId="{58E19D3B-3C13-409B-90F3-69FAD4FC4DC1}">
      <dgm:prSet/>
      <dgm:spPr/>
      <dgm:t>
        <a:bodyPr/>
        <a:lstStyle/>
        <a:p>
          <a:endParaRPr lang="en-US"/>
        </a:p>
      </dgm:t>
    </dgm:pt>
    <dgm:pt modelId="{557CC901-96C4-442B-A54A-61B4A6C30DD7}" type="sibTrans" cxnId="{58E19D3B-3C13-409B-90F3-69FAD4FC4DC1}">
      <dgm:prSet/>
      <dgm:spPr/>
      <dgm:t>
        <a:bodyPr/>
        <a:lstStyle/>
        <a:p>
          <a:endParaRPr lang="en-US"/>
        </a:p>
      </dgm:t>
    </dgm:pt>
    <dgm:pt modelId="{87294649-489B-476B-A481-2C3B8DA71BAD}">
      <dgm:prSet/>
      <dgm:spPr/>
      <dgm:t>
        <a:bodyPr/>
        <a:lstStyle/>
        <a:p>
          <a:pPr algn="l">
            <a:lnSpc>
              <a:spcPct val="90000"/>
            </a:lnSpc>
            <a:defRPr b="1"/>
          </a:pPr>
          <a:r>
            <a:rPr lang="en-US" sz="2000">
              <a:latin typeface="Calisto MT" panose="02040603050505030304"/>
              <a:ea typeface="+mn-ea"/>
              <a:cs typeface="+mn-cs"/>
            </a:rPr>
            <a:t>2025</a:t>
          </a:r>
        </a:p>
      </dgm:t>
    </dgm:pt>
    <dgm:pt modelId="{BEB9FAA0-215A-4F66-933F-7DDE3F7EE518}" type="parTrans" cxnId="{39EAF1DF-CDAC-434C-B1F8-42DB529A63F3}">
      <dgm:prSet/>
      <dgm:spPr/>
      <dgm:t>
        <a:bodyPr/>
        <a:lstStyle/>
        <a:p>
          <a:endParaRPr lang="en-US"/>
        </a:p>
      </dgm:t>
    </dgm:pt>
    <dgm:pt modelId="{E8B7DE6B-160C-44E5-BCC3-4CC83E9A5FDE}" type="sibTrans" cxnId="{39EAF1DF-CDAC-434C-B1F8-42DB529A63F3}">
      <dgm:prSet/>
      <dgm:spPr/>
      <dgm:t>
        <a:bodyPr/>
        <a:lstStyle/>
        <a:p>
          <a:endParaRPr lang="en-US"/>
        </a:p>
      </dgm:t>
    </dgm:pt>
    <dgm:pt modelId="{D6B37732-B76E-422E-90B5-A9A6701BBCA5}">
      <dgm:prSet/>
      <dgm:spPr/>
      <dgm:t>
        <a:bodyPr/>
        <a:lstStyle/>
        <a:p>
          <a:pPr algn="l">
            <a:lnSpc>
              <a:spcPct val="90000"/>
            </a:lnSpc>
          </a:pPr>
          <a:r>
            <a:rPr lang="en-US" sz="1500">
              <a:latin typeface="Calisto MT" panose="02040603050505030304"/>
              <a:ea typeface="+mn-ea"/>
              <a:cs typeface="+mn-cs"/>
            </a:rPr>
            <a:t>Announcement: New dues model effective Jan 1, 2026</a:t>
          </a:r>
        </a:p>
      </dgm:t>
    </dgm:pt>
    <dgm:pt modelId="{4F50E6D3-5EE7-4C58-82E4-415331F61B86}" type="parTrans" cxnId="{5F9E17C5-6A17-4402-BD45-39903798D10B}">
      <dgm:prSet/>
      <dgm:spPr/>
      <dgm:t>
        <a:bodyPr/>
        <a:lstStyle/>
        <a:p>
          <a:endParaRPr lang="en-US"/>
        </a:p>
      </dgm:t>
    </dgm:pt>
    <dgm:pt modelId="{24F649E1-F2E7-4D6A-AC20-92A42BF16A69}" type="sibTrans" cxnId="{5F9E17C5-6A17-4402-BD45-39903798D10B}">
      <dgm:prSet/>
      <dgm:spPr/>
      <dgm:t>
        <a:bodyPr/>
        <a:lstStyle/>
        <a:p>
          <a:endParaRPr lang="en-US"/>
        </a:p>
      </dgm:t>
    </dgm:pt>
    <dgm:pt modelId="{9F046AFE-469C-4AC0-A963-1FB9BB35190F}">
      <dgm:prSet phldr="0"/>
      <dgm:spPr/>
      <dgm:t>
        <a:bodyPr/>
        <a:lstStyle/>
        <a:p>
          <a:pPr algn="l">
            <a:lnSpc>
              <a:spcPct val="90000"/>
            </a:lnSpc>
            <a:defRPr b="1"/>
          </a:pPr>
          <a:r>
            <a:rPr lang="en-US" sz="2000">
              <a:latin typeface="Calisto MT" panose="02040603050505030304"/>
              <a:ea typeface="+mn-ea"/>
              <a:cs typeface="+mn-cs"/>
            </a:rPr>
            <a:t>2013</a:t>
          </a:r>
        </a:p>
      </dgm:t>
    </dgm:pt>
    <dgm:pt modelId="{0837D19D-1556-4905-84ED-5F827134F462}" type="parTrans" cxnId="{98212884-F29B-4243-BBDD-40B781CA6509}">
      <dgm:prSet/>
      <dgm:spPr/>
    </dgm:pt>
    <dgm:pt modelId="{5F49C076-6DD7-4CEF-9475-084F26A6DD84}" type="sibTrans" cxnId="{98212884-F29B-4243-BBDD-40B781CA6509}">
      <dgm:prSet/>
      <dgm:spPr/>
    </dgm:pt>
    <dgm:pt modelId="{4C6B66AD-A05A-4DA8-92F9-36E1C2CB5453}">
      <dgm:prSet phldr="0"/>
      <dgm:spPr/>
      <dgm:t>
        <a:bodyPr/>
        <a:lstStyle/>
        <a:p>
          <a:pPr algn="l">
            <a:lnSpc>
              <a:spcPct val="90000"/>
            </a:lnSpc>
          </a:pPr>
          <a:r>
            <a:rPr lang="en-US" sz="1500" b="0">
              <a:latin typeface="Calibri"/>
              <a:ea typeface="Calibri"/>
              <a:cs typeface="Calibri"/>
            </a:rPr>
            <a:t>Bridge Rate introduced</a:t>
          </a:r>
          <a:endParaRPr lang="en-US" sz="1500">
            <a:latin typeface="Calisto MT" panose="02040603050505030304"/>
            <a:ea typeface="+mn-ea"/>
            <a:cs typeface="+mn-cs"/>
          </a:endParaRPr>
        </a:p>
      </dgm:t>
    </dgm:pt>
    <dgm:pt modelId="{CB884218-338A-437F-BB82-207386E6A444}" type="parTrans" cxnId="{EDD6C4A0-857E-439A-950F-23B279E21DB3}">
      <dgm:prSet/>
      <dgm:spPr/>
    </dgm:pt>
    <dgm:pt modelId="{132FE19D-76A2-4F95-A0A7-6E8E0C778BE4}" type="sibTrans" cxnId="{EDD6C4A0-857E-439A-950F-23B279E21DB3}">
      <dgm:prSet/>
      <dgm:spPr/>
    </dgm:pt>
    <dgm:pt modelId="{2D2D84B8-EE4C-46F4-A776-1ACBBFC2A3A4}" type="pres">
      <dgm:prSet presAssocID="{8087D9EF-ABB5-4074-BF72-DFA460BAF601}" presName="root" presStyleCnt="0">
        <dgm:presLayoutVars>
          <dgm:chMax/>
          <dgm:chPref/>
          <dgm:animLvl val="lvl"/>
        </dgm:presLayoutVars>
      </dgm:prSet>
      <dgm:spPr/>
    </dgm:pt>
    <dgm:pt modelId="{677F5BC2-9A25-4E02-9531-C755F32FBFA7}" type="pres">
      <dgm:prSet presAssocID="{8087D9EF-ABB5-4074-BF72-DFA460BAF601}" presName="divider" presStyleLbl="fgAcc1" presStyleIdx="0" presStyleCnt="6"/>
      <dgm:spPr>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tailEnd type="triangle" w="lg" len="lg"/>
        </a:ln>
        <a:effectLst/>
      </dgm:spPr>
    </dgm:pt>
    <dgm:pt modelId="{AC48F3E7-F280-447F-AE8A-989FFF73A91B}" type="pres">
      <dgm:prSet presAssocID="{8087D9EF-ABB5-4074-BF72-DFA460BAF601}" presName="nodes" presStyleCnt="0">
        <dgm:presLayoutVars>
          <dgm:chMax/>
          <dgm:chPref/>
          <dgm:animLvl val="lvl"/>
        </dgm:presLayoutVars>
      </dgm:prSet>
      <dgm:spPr/>
    </dgm:pt>
    <dgm:pt modelId="{C5D04964-32D3-49B7-B757-A47B3C3C13CC}" type="pres">
      <dgm:prSet presAssocID="{7E8E3E61-0375-49B0-8EA4-C907B223515C}" presName="composite" presStyleCnt="0"/>
      <dgm:spPr/>
    </dgm:pt>
    <dgm:pt modelId="{22C35A52-C3C4-4547-95D3-82275F0FB923}" type="pres">
      <dgm:prSet presAssocID="{7E8E3E61-0375-49B0-8EA4-C907B223515C}" presName="ConnectorPoint" presStyleLbl="lnNode1" presStyleIdx="0"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B56F4D5B-99F9-403D-BB00-41C56B4239C3}" type="pres">
      <dgm:prSet presAssocID="{7E8E3E61-0375-49B0-8EA4-C907B223515C}" presName="DropPinPlaceHolder" presStyleCnt="0"/>
      <dgm:spPr/>
    </dgm:pt>
    <dgm:pt modelId="{025D3F54-8025-4FC4-9DB4-30DBDC604573}" type="pres">
      <dgm:prSet presAssocID="{7E8E3E61-0375-49B0-8EA4-C907B223515C}" presName="DropPin" presStyleLbl="alignNode1" presStyleIdx="0" presStyleCnt="5"/>
      <dgm:spPr/>
    </dgm:pt>
    <dgm:pt modelId="{9AA9E503-5AF4-4FCE-8223-7A3B75727AFB}" type="pres">
      <dgm:prSet presAssocID="{7E8E3E61-0375-49B0-8EA4-C907B223515C}" presName="Ellipse" presStyleLbl="fgAcc1" presStyleIdx="1" presStyleCnt="6"/>
      <dgm:spPr>
        <a:solidFill>
          <a:schemeClr val="lt1">
            <a:alpha val="90000"/>
            <a:hueOff val="0"/>
            <a:satOff val="0"/>
            <a:lumOff val="0"/>
            <a:alphaOff val="0"/>
          </a:schemeClr>
        </a:solidFill>
        <a:ln w="12700" cap="flat" cmpd="sng" algn="ctr">
          <a:noFill/>
          <a:prstDash val="solid"/>
          <a:miter lim="800000"/>
        </a:ln>
        <a:effectLst/>
      </dgm:spPr>
    </dgm:pt>
    <dgm:pt modelId="{AAF25CDE-BF0E-4699-AF41-1F9910D3EFFD}" type="pres">
      <dgm:prSet presAssocID="{7E8E3E61-0375-49B0-8EA4-C907B223515C}" presName="L2TextContainer" presStyleLbl="revTx" presStyleIdx="0" presStyleCnt="10">
        <dgm:presLayoutVars>
          <dgm:bulletEnabled val="1"/>
        </dgm:presLayoutVars>
      </dgm:prSet>
      <dgm:spPr/>
    </dgm:pt>
    <dgm:pt modelId="{7449F993-0EF5-431D-8A25-A514D39B7972}" type="pres">
      <dgm:prSet presAssocID="{7E8E3E61-0375-49B0-8EA4-C907B223515C}" presName="L1TextContainer" presStyleLbl="revTx" presStyleIdx="1" presStyleCnt="10">
        <dgm:presLayoutVars>
          <dgm:chMax val="1"/>
          <dgm:chPref val="1"/>
          <dgm:bulletEnabled val="1"/>
        </dgm:presLayoutVars>
      </dgm:prSet>
      <dgm:spPr/>
    </dgm:pt>
    <dgm:pt modelId="{F8ADE851-DBD3-4A6E-88C0-0FA7867D219B}" type="pres">
      <dgm:prSet presAssocID="{7E8E3E61-0375-49B0-8EA4-C907B223515C}" presName="ConnectLine" presStyleLbl="sibTrans1D1" presStyleIdx="0" presStyleCnt="5"/>
      <dgm:spPr>
        <a:noFill/>
        <a:ln w="12700" cap="flat" cmpd="sng" algn="ctr">
          <a:solidFill>
            <a:schemeClr val="accent1">
              <a:hueOff val="0"/>
              <a:satOff val="0"/>
              <a:lumOff val="0"/>
              <a:alphaOff val="0"/>
            </a:schemeClr>
          </a:solidFill>
          <a:prstDash val="dash"/>
          <a:miter lim="800000"/>
        </a:ln>
        <a:effectLst/>
      </dgm:spPr>
    </dgm:pt>
    <dgm:pt modelId="{E13933D3-D170-4370-AEEC-BF9D109AEB5C}" type="pres">
      <dgm:prSet presAssocID="{7E8E3E61-0375-49B0-8EA4-C907B223515C}" presName="EmptyPlaceHolder" presStyleCnt="0"/>
      <dgm:spPr/>
    </dgm:pt>
    <dgm:pt modelId="{960F726E-F121-4729-AA5E-B731CF53E1AC}" type="pres">
      <dgm:prSet presAssocID="{6B92578F-A3DD-4008-A635-26735AA17A86}" presName="spaceBetweenRectangles" presStyleCnt="0"/>
      <dgm:spPr/>
    </dgm:pt>
    <dgm:pt modelId="{D18E09E8-82E8-4F1C-89E8-FF8B589F3110}" type="pres">
      <dgm:prSet presAssocID="{9F046AFE-469C-4AC0-A963-1FB9BB35190F}" presName="composite" presStyleCnt="0"/>
      <dgm:spPr/>
    </dgm:pt>
    <dgm:pt modelId="{AC38B9CC-71B4-4426-9F35-00EF6BE1F381}" type="pres">
      <dgm:prSet presAssocID="{9F046AFE-469C-4AC0-A963-1FB9BB35190F}" presName="ConnectorPoint" presStyleLbl="lnNode1" presStyleIdx="1"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BEE3833D-68E5-436C-A41C-9C82954FDE9F}" type="pres">
      <dgm:prSet presAssocID="{9F046AFE-469C-4AC0-A963-1FB9BB35190F}" presName="DropPinPlaceHolder" presStyleCnt="0"/>
      <dgm:spPr/>
    </dgm:pt>
    <dgm:pt modelId="{E6E8F5AC-98BE-4B4A-89AC-758445058AFE}" type="pres">
      <dgm:prSet presAssocID="{9F046AFE-469C-4AC0-A963-1FB9BB35190F}" presName="DropPin" presStyleLbl="alignNode1" presStyleIdx="1" presStyleCnt="5"/>
      <dgm:spPr/>
    </dgm:pt>
    <dgm:pt modelId="{3A3DFDE1-8339-43DE-B696-5EEE0EDFD5B9}" type="pres">
      <dgm:prSet presAssocID="{9F046AFE-469C-4AC0-A963-1FB9BB35190F}" presName="Ellipse" presStyleLbl="fgAcc1" presStyleIdx="2" presStyleCnt="6"/>
      <dgm:spPr>
        <a:solidFill>
          <a:schemeClr val="lt1">
            <a:alpha val="90000"/>
            <a:hueOff val="0"/>
            <a:satOff val="0"/>
            <a:lumOff val="0"/>
            <a:alphaOff val="0"/>
          </a:schemeClr>
        </a:solidFill>
        <a:ln w="12700" cap="flat" cmpd="sng" algn="ctr">
          <a:noFill/>
          <a:prstDash val="solid"/>
          <a:miter lim="800000"/>
        </a:ln>
        <a:effectLst/>
      </dgm:spPr>
    </dgm:pt>
    <dgm:pt modelId="{8EC8E7C6-2A27-4C68-838E-5B17750CAF42}" type="pres">
      <dgm:prSet presAssocID="{9F046AFE-469C-4AC0-A963-1FB9BB35190F}" presName="L2TextContainer" presStyleLbl="revTx" presStyleIdx="2" presStyleCnt="10">
        <dgm:presLayoutVars>
          <dgm:bulletEnabled val="1"/>
        </dgm:presLayoutVars>
      </dgm:prSet>
      <dgm:spPr/>
    </dgm:pt>
    <dgm:pt modelId="{0547F15A-F9C3-4D71-A541-13C997382C32}" type="pres">
      <dgm:prSet presAssocID="{9F046AFE-469C-4AC0-A963-1FB9BB35190F}" presName="L1TextContainer" presStyleLbl="revTx" presStyleIdx="3" presStyleCnt="10">
        <dgm:presLayoutVars>
          <dgm:chMax val="1"/>
          <dgm:chPref val="1"/>
          <dgm:bulletEnabled val="1"/>
        </dgm:presLayoutVars>
      </dgm:prSet>
      <dgm:spPr/>
    </dgm:pt>
    <dgm:pt modelId="{E1B2EDAB-32D6-49A3-ACEF-229CF9BA6A7A}" type="pres">
      <dgm:prSet presAssocID="{9F046AFE-469C-4AC0-A963-1FB9BB35190F}" presName="ConnectLine" presStyleLbl="sibTrans1D1" presStyleIdx="1" presStyleCnt="5"/>
      <dgm:spPr>
        <a:noFill/>
        <a:ln w="12700" cap="flat" cmpd="sng" algn="ctr">
          <a:solidFill>
            <a:schemeClr val="accent1">
              <a:hueOff val="0"/>
              <a:satOff val="0"/>
              <a:lumOff val="0"/>
              <a:alphaOff val="0"/>
            </a:schemeClr>
          </a:solidFill>
          <a:prstDash val="dash"/>
          <a:miter lim="800000"/>
        </a:ln>
        <a:effectLst/>
      </dgm:spPr>
    </dgm:pt>
    <dgm:pt modelId="{4B29F661-0DB2-4C02-ABF7-7C8FAB4CB4CC}" type="pres">
      <dgm:prSet presAssocID="{9F046AFE-469C-4AC0-A963-1FB9BB35190F}" presName="EmptyPlaceHolder" presStyleCnt="0"/>
      <dgm:spPr/>
    </dgm:pt>
    <dgm:pt modelId="{8A1ACA46-9343-4F79-8704-7635A5503B6D}" type="pres">
      <dgm:prSet presAssocID="{5F49C076-6DD7-4CEF-9475-084F26A6DD84}" presName="spaceBetweenRectangles" presStyleCnt="0"/>
      <dgm:spPr/>
    </dgm:pt>
    <dgm:pt modelId="{4CAE63A5-32E9-4561-9BC2-84FCB118657C}" type="pres">
      <dgm:prSet presAssocID="{3E8861C0-72F1-41E3-8824-C0F8ABDE5720}" presName="composite" presStyleCnt="0"/>
      <dgm:spPr/>
    </dgm:pt>
    <dgm:pt modelId="{9B36910E-BB82-461C-A1BB-660674CF5795}" type="pres">
      <dgm:prSet presAssocID="{3E8861C0-72F1-41E3-8824-C0F8ABDE5720}" presName="ConnectorPoint" presStyleLbl="lnNode1" presStyleIdx="2"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45967754-CA21-4077-834A-EC91BD3AEA8D}" type="pres">
      <dgm:prSet presAssocID="{3E8861C0-72F1-41E3-8824-C0F8ABDE5720}" presName="DropPinPlaceHolder" presStyleCnt="0"/>
      <dgm:spPr/>
    </dgm:pt>
    <dgm:pt modelId="{4522F271-E41D-499C-A72F-F833192CFBA9}" type="pres">
      <dgm:prSet presAssocID="{3E8861C0-72F1-41E3-8824-C0F8ABDE5720}" presName="DropPin" presStyleLbl="alignNode1" presStyleIdx="2" presStyleCnt="5"/>
      <dgm:spPr/>
    </dgm:pt>
    <dgm:pt modelId="{0B1ECBE5-234F-4EE9-B35F-ACFAC98663AD}" type="pres">
      <dgm:prSet presAssocID="{3E8861C0-72F1-41E3-8824-C0F8ABDE5720}" presName="Ellipse" presStyleLbl="fgAcc1" presStyleIdx="3" presStyleCnt="6"/>
      <dgm:spPr>
        <a:solidFill>
          <a:schemeClr val="lt1">
            <a:alpha val="90000"/>
            <a:hueOff val="0"/>
            <a:satOff val="0"/>
            <a:lumOff val="0"/>
            <a:alphaOff val="0"/>
          </a:schemeClr>
        </a:solidFill>
        <a:ln w="12700" cap="flat" cmpd="sng" algn="ctr">
          <a:noFill/>
          <a:prstDash val="solid"/>
          <a:miter lim="800000"/>
        </a:ln>
        <a:effectLst/>
      </dgm:spPr>
    </dgm:pt>
    <dgm:pt modelId="{0E039B0D-78E3-4254-BDBD-3CD2F0EE8A63}" type="pres">
      <dgm:prSet presAssocID="{3E8861C0-72F1-41E3-8824-C0F8ABDE5720}" presName="L2TextContainer" presStyleLbl="revTx" presStyleIdx="4" presStyleCnt="10">
        <dgm:presLayoutVars>
          <dgm:bulletEnabled val="1"/>
        </dgm:presLayoutVars>
      </dgm:prSet>
      <dgm:spPr/>
    </dgm:pt>
    <dgm:pt modelId="{C22E5489-0E0C-4330-A908-EF3FF3C65EDF}" type="pres">
      <dgm:prSet presAssocID="{3E8861C0-72F1-41E3-8824-C0F8ABDE5720}" presName="L1TextContainer" presStyleLbl="revTx" presStyleIdx="5" presStyleCnt="10">
        <dgm:presLayoutVars>
          <dgm:chMax val="1"/>
          <dgm:chPref val="1"/>
          <dgm:bulletEnabled val="1"/>
        </dgm:presLayoutVars>
      </dgm:prSet>
      <dgm:spPr/>
    </dgm:pt>
    <dgm:pt modelId="{6803D633-EE57-4FBE-9D4B-FB17B0C478C2}" type="pres">
      <dgm:prSet presAssocID="{3E8861C0-72F1-41E3-8824-C0F8ABDE5720}" presName="ConnectLine" presStyleLbl="sibTrans1D1" presStyleIdx="2" presStyleCnt="5"/>
      <dgm:spPr>
        <a:noFill/>
        <a:ln w="12700" cap="flat" cmpd="sng" algn="ctr">
          <a:solidFill>
            <a:schemeClr val="accent1">
              <a:hueOff val="0"/>
              <a:satOff val="0"/>
              <a:lumOff val="0"/>
              <a:alphaOff val="0"/>
            </a:schemeClr>
          </a:solidFill>
          <a:prstDash val="dash"/>
          <a:miter lim="800000"/>
        </a:ln>
        <a:effectLst/>
      </dgm:spPr>
    </dgm:pt>
    <dgm:pt modelId="{19FA149A-3724-4EE8-8B84-8ABDF0CF992E}" type="pres">
      <dgm:prSet presAssocID="{3E8861C0-72F1-41E3-8824-C0F8ABDE5720}" presName="EmptyPlaceHolder" presStyleCnt="0"/>
      <dgm:spPr/>
    </dgm:pt>
    <dgm:pt modelId="{B06BDA7F-9EA9-4E58-B858-564682989D7D}" type="pres">
      <dgm:prSet presAssocID="{B8839A71-7E99-4732-9398-036ED0696541}" presName="spaceBetweenRectangles" presStyleCnt="0"/>
      <dgm:spPr/>
    </dgm:pt>
    <dgm:pt modelId="{5259E060-4ED7-4ED7-B00D-D53C3D301357}" type="pres">
      <dgm:prSet presAssocID="{29553103-65ED-4502-88F7-12BAE1C6C436}" presName="composite" presStyleCnt="0"/>
      <dgm:spPr/>
    </dgm:pt>
    <dgm:pt modelId="{85B20961-44CA-48F9-B9C5-DED1357B5D9A}" type="pres">
      <dgm:prSet presAssocID="{29553103-65ED-4502-88F7-12BAE1C6C436}" presName="ConnectorPoint" presStyleLbl="lnNode1" presStyleIdx="3"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728D1DDA-6CFD-41D1-921E-040C0A8A7138}" type="pres">
      <dgm:prSet presAssocID="{29553103-65ED-4502-88F7-12BAE1C6C436}" presName="DropPinPlaceHolder" presStyleCnt="0"/>
      <dgm:spPr/>
    </dgm:pt>
    <dgm:pt modelId="{4F8BE747-BE3B-476C-8018-416D1D568FD2}" type="pres">
      <dgm:prSet presAssocID="{29553103-65ED-4502-88F7-12BAE1C6C436}" presName="DropPin" presStyleLbl="alignNode1" presStyleIdx="3" presStyleCnt="5"/>
      <dgm:spPr/>
    </dgm:pt>
    <dgm:pt modelId="{05B9C185-3DE1-4916-BF55-ED19DFD59E32}" type="pres">
      <dgm:prSet presAssocID="{29553103-65ED-4502-88F7-12BAE1C6C436}" presName="Ellipse" presStyleLbl="fgAcc1" presStyleIdx="4" presStyleCnt="6"/>
      <dgm:spPr>
        <a:solidFill>
          <a:schemeClr val="lt1">
            <a:alpha val="90000"/>
            <a:hueOff val="0"/>
            <a:satOff val="0"/>
            <a:lumOff val="0"/>
            <a:alphaOff val="0"/>
          </a:schemeClr>
        </a:solidFill>
        <a:ln w="12700" cap="flat" cmpd="sng" algn="ctr">
          <a:noFill/>
          <a:prstDash val="solid"/>
          <a:miter lim="800000"/>
        </a:ln>
        <a:effectLst/>
      </dgm:spPr>
    </dgm:pt>
    <dgm:pt modelId="{41B1EDB3-ADEE-47BA-9F52-2F513197212F}" type="pres">
      <dgm:prSet presAssocID="{29553103-65ED-4502-88F7-12BAE1C6C436}" presName="L2TextContainer" presStyleLbl="revTx" presStyleIdx="6" presStyleCnt="10">
        <dgm:presLayoutVars>
          <dgm:bulletEnabled val="1"/>
        </dgm:presLayoutVars>
      </dgm:prSet>
      <dgm:spPr/>
    </dgm:pt>
    <dgm:pt modelId="{E55BEF03-608E-4D28-AD22-8F8CFA47BE81}" type="pres">
      <dgm:prSet presAssocID="{29553103-65ED-4502-88F7-12BAE1C6C436}" presName="L1TextContainer" presStyleLbl="revTx" presStyleIdx="7" presStyleCnt="10">
        <dgm:presLayoutVars>
          <dgm:chMax val="1"/>
          <dgm:chPref val="1"/>
          <dgm:bulletEnabled val="1"/>
        </dgm:presLayoutVars>
      </dgm:prSet>
      <dgm:spPr/>
    </dgm:pt>
    <dgm:pt modelId="{08026836-EC47-4D38-8D59-D0D098991627}" type="pres">
      <dgm:prSet presAssocID="{29553103-65ED-4502-88F7-12BAE1C6C436}" presName="ConnectLine" presStyleLbl="sibTrans1D1" presStyleIdx="3" presStyleCnt="5"/>
      <dgm:spPr>
        <a:noFill/>
        <a:ln w="12700" cap="flat" cmpd="sng" algn="ctr">
          <a:solidFill>
            <a:schemeClr val="accent1">
              <a:hueOff val="0"/>
              <a:satOff val="0"/>
              <a:lumOff val="0"/>
              <a:alphaOff val="0"/>
            </a:schemeClr>
          </a:solidFill>
          <a:prstDash val="dash"/>
          <a:miter lim="800000"/>
        </a:ln>
        <a:effectLst/>
      </dgm:spPr>
    </dgm:pt>
    <dgm:pt modelId="{E43BFBBD-D78B-4FEA-A98C-258D9D26133F}" type="pres">
      <dgm:prSet presAssocID="{29553103-65ED-4502-88F7-12BAE1C6C436}" presName="EmptyPlaceHolder" presStyleCnt="0"/>
      <dgm:spPr/>
    </dgm:pt>
    <dgm:pt modelId="{5A753148-666F-4D8D-97F4-99DECC71C54F}" type="pres">
      <dgm:prSet presAssocID="{D9B4D3DD-07B8-4BFB-951D-D76875CE39CB}" presName="spaceBetweenRectangles" presStyleCnt="0"/>
      <dgm:spPr/>
    </dgm:pt>
    <dgm:pt modelId="{E690AE85-53DC-4259-B769-A8CDE1605911}" type="pres">
      <dgm:prSet presAssocID="{87294649-489B-476B-A481-2C3B8DA71BAD}" presName="composite" presStyleCnt="0"/>
      <dgm:spPr/>
    </dgm:pt>
    <dgm:pt modelId="{787B9B07-EF73-4567-BC2B-1AF59A2650A5}" type="pres">
      <dgm:prSet presAssocID="{87294649-489B-476B-A481-2C3B8DA71BAD}" presName="ConnectorPoint" presStyleLbl="lnNode1" presStyleIdx="4"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CF6E57F1-2727-4E04-B826-632208FD1B34}" type="pres">
      <dgm:prSet presAssocID="{87294649-489B-476B-A481-2C3B8DA71BAD}" presName="DropPinPlaceHolder" presStyleCnt="0"/>
      <dgm:spPr/>
    </dgm:pt>
    <dgm:pt modelId="{7DAA62C2-630D-4563-A386-F1504DF8001A}" type="pres">
      <dgm:prSet presAssocID="{87294649-489B-476B-A481-2C3B8DA71BAD}" presName="DropPin" presStyleLbl="alignNode1" presStyleIdx="4" presStyleCnt="5"/>
      <dgm:spPr/>
    </dgm:pt>
    <dgm:pt modelId="{3C095D71-F21B-4D0E-BB99-D744D9E7D0BC}" type="pres">
      <dgm:prSet presAssocID="{87294649-489B-476B-A481-2C3B8DA71BAD}" presName="Ellipse" presStyleLbl="fgAcc1" presStyleIdx="5" presStyleCnt="6"/>
      <dgm:spPr>
        <a:solidFill>
          <a:schemeClr val="lt1">
            <a:alpha val="90000"/>
            <a:hueOff val="0"/>
            <a:satOff val="0"/>
            <a:lumOff val="0"/>
            <a:alphaOff val="0"/>
          </a:schemeClr>
        </a:solidFill>
        <a:ln w="12700" cap="flat" cmpd="sng" algn="ctr">
          <a:noFill/>
          <a:prstDash val="solid"/>
          <a:miter lim="800000"/>
        </a:ln>
        <a:effectLst/>
      </dgm:spPr>
    </dgm:pt>
    <dgm:pt modelId="{96CF2DA9-0E21-401E-9B0D-76D0A95AEA3D}" type="pres">
      <dgm:prSet presAssocID="{87294649-489B-476B-A481-2C3B8DA71BAD}" presName="L2TextContainer" presStyleLbl="revTx" presStyleIdx="8" presStyleCnt="10">
        <dgm:presLayoutVars>
          <dgm:bulletEnabled val="1"/>
        </dgm:presLayoutVars>
      </dgm:prSet>
      <dgm:spPr/>
    </dgm:pt>
    <dgm:pt modelId="{E78CBC36-D201-4BD3-9782-A96A7D50F4A7}" type="pres">
      <dgm:prSet presAssocID="{87294649-489B-476B-A481-2C3B8DA71BAD}" presName="L1TextContainer" presStyleLbl="revTx" presStyleIdx="9" presStyleCnt="10">
        <dgm:presLayoutVars>
          <dgm:chMax val="1"/>
          <dgm:chPref val="1"/>
          <dgm:bulletEnabled val="1"/>
        </dgm:presLayoutVars>
      </dgm:prSet>
      <dgm:spPr/>
    </dgm:pt>
    <dgm:pt modelId="{AA444439-9859-4A15-AB38-8221FEFB8AA9}" type="pres">
      <dgm:prSet presAssocID="{87294649-489B-476B-A481-2C3B8DA71BAD}" presName="ConnectLine" presStyleLbl="sibTrans1D1" presStyleIdx="4" presStyleCnt="5"/>
      <dgm:spPr>
        <a:noFill/>
        <a:ln w="12700" cap="flat" cmpd="sng" algn="ctr">
          <a:solidFill>
            <a:schemeClr val="accent1">
              <a:hueOff val="0"/>
              <a:satOff val="0"/>
              <a:lumOff val="0"/>
              <a:alphaOff val="0"/>
            </a:schemeClr>
          </a:solidFill>
          <a:prstDash val="dash"/>
          <a:miter lim="800000"/>
        </a:ln>
        <a:effectLst/>
      </dgm:spPr>
    </dgm:pt>
    <dgm:pt modelId="{E0C951B6-C9C6-488A-8D97-A057F4C81F1C}" type="pres">
      <dgm:prSet presAssocID="{87294649-489B-476B-A481-2C3B8DA71BAD}" presName="EmptyPlaceHolder" presStyleCnt="0"/>
      <dgm:spPr/>
    </dgm:pt>
  </dgm:ptLst>
  <dgm:cxnLst>
    <dgm:cxn modelId="{71494707-4910-4E7B-BDCB-D3D2080BC769}" srcId="{8087D9EF-ABB5-4074-BF72-DFA460BAF601}" destId="{3E8861C0-72F1-41E3-8824-C0F8ABDE5720}" srcOrd="2" destOrd="0" parTransId="{8A6A7E09-E798-4AE2-910F-57A94FB82228}" sibTransId="{B8839A71-7E99-4732-9398-036ED0696541}"/>
    <dgm:cxn modelId="{D9633D15-C874-4AA1-9FD0-5687E79ED1DC}" type="presOf" srcId="{4C6B66AD-A05A-4DA8-92F9-36E1C2CB5453}" destId="{8EC8E7C6-2A27-4C68-838E-5B17750CAF42}" srcOrd="0" destOrd="0" presId="urn:microsoft.com/office/officeart/2017/3/layout/DropPinTimeline"/>
    <dgm:cxn modelId="{F5560621-DC17-4794-A23A-34E808647788}" srcId="{8087D9EF-ABB5-4074-BF72-DFA460BAF601}" destId="{7E8E3E61-0375-49B0-8EA4-C907B223515C}" srcOrd="0" destOrd="0" parTransId="{1716FC86-ADFD-4CCC-87E3-D506F012B894}" sibTransId="{6B92578F-A3DD-4008-A635-26735AA17A86}"/>
    <dgm:cxn modelId="{7BF09B2E-A8D6-4E65-A465-DA0A137B4B30}" type="presOf" srcId="{3E8861C0-72F1-41E3-8824-C0F8ABDE5720}" destId="{C22E5489-0E0C-4330-A908-EF3FF3C65EDF}" srcOrd="0" destOrd="0" presId="urn:microsoft.com/office/officeart/2017/3/layout/DropPinTimeline"/>
    <dgm:cxn modelId="{58E19D3B-3C13-409B-90F3-69FAD4FC4DC1}" srcId="{29553103-65ED-4502-88F7-12BAE1C6C436}" destId="{166BE8D9-F105-49D8-AA6D-01E188C39EF5}" srcOrd="0" destOrd="0" parTransId="{D1647B5F-0D9B-456B-ADC7-09F8249B2640}" sibTransId="{557CC901-96C4-442B-A54A-61B4A6C30DD7}"/>
    <dgm:cxn modelId="{F2D4E53D-A7D8-4208-864E-327BFE0C7B1B}" srcId="{8087D9EF-ABB5-4074-BF72-DFA460BAF601}" destId="{29553103-65ED-4502-88F7-12BAE1C6C436}" srcOrd="3" destOrd="0" parTransId="{AF4AC7F1-A1AE-42A6-8796-16F5F371E90B}" sibTransId="{D9B4D3DD-07B8-4BFB-951D-D76875CE39CB}"/>
    <dgm:cxn modelId="{9B85DC40-FBB7-4A23-9E15-05B95A637805}" srcId="{3E8861C0-72F1-41E3-8824-C0F8ABDE5720}" destId="{22CF0541-E4E1-4BD4-BD68-4E15E913A290}" srcOrd="0" destOrd="0" parTransId="{DCABA0AE-0479-4185-8159-DB1B181B5660}" sibTransId="{F945EA6D-7C28-4DE7-9CA3-EB86CA275372}"/>
    <dgm:cxn modelId="{0AF3BD61-F2A5-4F14-B495-51AEF291770D}" type="presOf" srcId="{8087D9EF-ABB5-4074-BF72-DFA460BAF601}" destId="{2D2D84B8-EE4C-46F4-A776-1ACBBFC2A3A4}" srcOrd="0" destOrd="0" presId="urn:microsoft.com/office/officeart/2017/3/layout/DropPinTimeline"/>
    <dgm:cxn modelId="{07A90346-6FAD-4E30-A9ED-0D3C7D637E5A}" type="presOf" srcId="{87294649-489B-476B-A481-2C3B8DA71BAD}" destId="{E78CBC36-D201-4BD3-9782-A96A7D50F4A7}" srcOrd="0" destOrd="0" presId="urn:microsoft.com/office/officeart/2017/3/layout/DropPinTimeline"/>
    <dgm:cxn modelId="{5C184A56-C000-4BB0-AF50-A2E8F01697AF}" type="presOf" srcId="{22CF0541-E4E1-4BD4-BD68-4E15E913A290}" destId="{0E039B0D-78E3-4254-BDBD-3CD2F0EE8A63}" srcOrd="0" destOrd="0" presId="urn:microsoft.com/office/officeart/2017/3/layout/DropPinTimeline"/>
    <dgm:cxn modelId="{784DF759-2CD4-43B3-873C-87CF945F13CD}" type="presOf" srcId="{7E8E3E61-0375-49B0-8EA4-C907B223515C}" destId="{7449F993-0EF5-431D-8A25-A514D39B7972}" srcOrd="0" destOrd="0" presId="urn:microsoft.com/office/officeart/2017/3/layout/DropPinTimeline"/>
    <dgm:cxn modelId="{98212884-F29B-4243-BBDD-40B781CA6509}" srcId="{8087D9EF-ABB5-4074-BF72-DFA460BAF601}" destId="{9F046AFE-469C-4AC0-A963-1FB9BB35190F}" srcOrd="1" destOrd="0" parTransId="{0837D19D-1556-4905-84ED-5F827134F462}" sibTransId="{5F49C076-6DD7-4CEF-9475-084F26A6DD84}"/>
    <dgm:cxn modelId="{4B077A96-45F7-42E5-8D63-CFFC3556D05A}" type="presOf" srcId="{9F046AFE-469C-4AC0-A963-1FB9BB35190F}" destId="{0547F15A-F9C3-4D71-A541-13C997382C32}" srcOrd="0" destOrd="0" presId="urn:microsoft.com/office/officeart/2017/3/layout/DropPinTimeline"/>
    <dgm:cxn modelId="{EAB88F96-9FF3-4A8B-BF32-C3B893CDE778}" type="presOf" srcId="{29553103-65ED-4502-88F7-12BAE1C6C436}" destId="{E55BEF03-608E-4D28-AD22-8F8CFA47BE81}" srcOrd="0" destOrd="0" presId="urn:microsoft.com/office/officeart/2017/3/layout/DropPinTimeline"/>
    <dgm:cxn modelId="{94346C99-593F-4584-8A2B-EAFC3B3C9E4A}" type="presOf" srcId="{D6B37732-B76E-422E-90B5-A9A6701BBCA5}" destId="{96CF2DA9-0E21-401E-9B0D-76D0A95AEA3D}" srcOrd="0" destOrd="0" presId="urn:microsoft.com/office/officeart/2017/3/layout/DropPinTimeline"/>
    <dgm:cxn modelId="{EDD6C4A0-857E-439A-950F-23B279E21DB3}" srcId="{9F046AFE-469C-4AC0-A963-1FB9BB35190F}" destId="{4C6B66AD-A05A-4DA8-92F9-36E1C2CB5453}" srcOrd="0" destOrd="0" parTransId="{CB884218-338A-437F-BB82-207386E6A444}" sibTransId="{132FE19D-76A2-4F95-A0A7-6E8E0C778BE4}"/>
    <dgm:cxn modelId="{5F9E17C5-6A17-4402-BD45-39903798D10B}" srcId="{87294649-489B-476B-A481-2C3B8DA71BAD}" destId="{D6B37732-B76E-422E-90B5-A9A6701BBCA5}" srcOrd="0" destOrd="0" parTransId="{4F50E6D3-5EE7-4C58-82E4-415331F61B86}" sibTransId="{24F649E1-F2E7-4D6A-AC20-92A42BF16A69}"/>
    <dgm:cxn modelId="{269EC1D5-3F2F-4A2C-BB0F-A78C99A331A5}" type="presOf" srcId="{7D98F82D-1007-4AA5-86B8-9E71E3093693}" destId="{AAF25CDE-BF0E-4699-AF41-1F9910D3EFFD}" srcOrd="0" destOrd="0" presId="urn:microsoft.com/office/officeart/2017/3/layout/DropPinTimeline"/>
    <dgm:cxn modelId="{39EAF1DF-CDAC-434C-B1F8-42DB529A63F3}" srcId="{8087D9EF-ABB5-4074-BF72-DFA460BAF601}" destId="{87294649-489B-476B-A481-2C3B8DA71BAD}" srcOrd="4" destOrd="0" parTransId="{BEB9FAA0-215A-4F66-933F-7DDE3F7EE518}" sibTransId="{E8B7DE6B-160C-44E5-BCC3-4CC83E9A5FDE}"/>
    <dgm:cxn modelId="{92E9D7F1-17BF-4268-A308-541FA05A98FF}" srcId="{7E8E3E61-0375-49B0-8EA4-C907B223515C}" destId="{7D98F82D-1007-4AA5-86B8-9E71E3093693}" srcOrd="0" destOrd="0" parTransId="{0691857F-7E41-495F-94A4-B5B0EEA173B5}" sibTransId="{B86910DD-AA46-4463-B403-0FAA283EB354}"/>
    <dgm:cxn modelId="{C8621DF4-B3AF-4848-9354-D708BE6850F6}" type="presOf" srcId="{166BE8D9-F105-49D8-AA6D-01E188C39EF5}" destId="{41B1EDB3-ADEE-47BA-9F52-2F513197212F}" srcOrd="0" destOrd="0" presId="urn:microsoft.com/office/officeart/2017/3/layout/DropPinTimeline"/>
    <dgm:cxn modelId="{D000A3B4-5949-4FD4-96E1-A557FD759605}" type="presParOf" srcId="{2D2D84B8-EE4C-46F4-A776-1ACBBFC2A3A4}" destId="{677F5BC2-9A25-4E02-9531-C755F32FBFA7}" srcOrd="0" destOrd="0" presId="urn:microsoft.com/office/officeart/2017/3/layout/DropPinTimeline"/>
    <dgm:cxn modelId="{66D1D3A1-3D99-4FD4-8FDB-39A5FABA002B}" type="presParOf" srcId="{2D2D84B8-EE4C-46F4-A776-1ACBBFC2A3A4}" destId="{AC48F3E7-F280-447F-AE8A-989FFF73A91B}" srcOrd="1" destOrd="0" presId="urn:microsoft.com/office/officeart/2017/3/layout/DropPinTimeline"/>
    <dgm:cxn modelId="{FEC2378C-0B2D-4C2F-8396-447F63214D1D}" type="presParOf" srcId="{AC48F3E7-F280-447F-AE8A-989FFF73A91B}" destId="{C5D04964-32D3-49B7-B757-A47B3C3C13CC}" srcOrd="0" destOrd="0" presId="urn:microsoft.com/office/officeart/2017/3/layout/DropPinTimeline"/>
    <dgm:cxn modelId="{080350A4-DE70-4B91-908B-3EB04ACF149F}" type="presParOf" srcId="{C5D04964-32D3-49B7-B757-A47B3C3C13CC}" destId="{22C35A52-C3C4-4547-95D3-82275F0FB923}" srcOrd="0" destOrd="0" presId="urn:microsoft.com/office/officeart/2017/3/layout/DropPinTimeline"/>
    <dgm:cxn modelId="{A170D209-C3B7-4645-A4A7-EA0E8406C3B0}" type="presParOf" srcId="{C5D04964-32D3-49B7-B757-A47B3C3C13CC}" destId="{B56F4D5B-99F9-403D-BB00-41C56B4239C3}" srcOrd="1" destOrd="0" presId="urn:microsoft.com/office/officeart/2017/3/layout/DropPinTimeline"/>
    <dgm:cxn modelId="{B193540A-99E0-48B4-A066-2AB17867CD04}" type="presParOf" srcId="{B56F4D5B-99F9-403D-BB00-41C56B4239C3}" destId="{025D3F54-8025-4FC4-9DB4-30DBDC604573}" srcOrd="0" destOrd="0" presId="urn:microsoft.com/office/officeart/2017/3/layout/DropPinTimeline"/>
    <dgm:cxn modelId="{732D2FC7-5EC1-4BEA-9931-C1B4A7521692}" type="presParOf" srcId="{B56F4D5B-99F9-403D-BB00-41C56B4239C3}" destId="{9AA9E503-5AF4-4FCE-8223-7A3B75727AFB}" srcOrd="1" destOrd="0" presId="urn:microsoft.com/office/officeart/2017/3/layout/DropPinTimeline"/>
    <dgm:cxn modelId="{E89387E7-CF72-4409-85E7-61E70FD30B22}" type="presParOf" srcId="{C5D04964-32D3-49B7-B757-A47B3C3C13CC}" destId="{AAF25CDE-BF0E-4699-AF41-1F9910D3EFFD}" srcOrd="2" destOrd="0" presId="urn:microsoft.com/office/officeart/2017/3/layout/DropPinTimeline"/>
    <dgm:cxn modelId="{ECBEA996-056E-45AF-96BE-1210EEF9A682}" type="presParOf" srcId="{C5D04964-32D3-49B7-B757-A47B3C3C13CC}" destId="{7449F993-0EF5-431D-8A25-A514D39B7972}" srcOrd="3" destOrd="0" presId="urn:microsoft.com/office/officeart/2017/3/layout/DropPinTimeline"/>
    <dgm:cxn modelId="{BBFD57A0-5D76-4028-B496-FBD4D8BCC1BA}" type="presParOf" srcId="{C5D04964-32D3-49B7-B757-A47B3C3C13CC}" destId="{F8ADE851-DBD3-4A6E-88C0-0FA7867D219B}" srcOrd="4" destOrd="0" presId="urn:microsoft.com/office/officeart/2017/3/layout/DropPinTimeline"/>
    <dgm:cxn modelId="{0DA7CEB9-4213-4032-9727-60CA51B3AAC6}" type="presParOf" srcId="{C5D04964-32D3-49B7-B757-A47B3C3C13CC}" destId="{E13933D3-D170-4370-AEEC-BF9D109AEB5C}" srcOrd="5" destOrd="0" presId="urn:microsoft.com/office/officeart/2017/3/layout/DropPinTimeline"/>
    <dgm:cxn modelId="{1638A35B-6AB2-41CC-9300-94931FE24A21}" type="presParOf" srcId="{AC48F3E7-F280-447F-AE8A-989FFF73A91B}" destId="{960F726E-F121-4729-AA5E-B731CF53E1AC}" srcOrd="1" destOrd="0" presId="urn:microsoft.com/office/officeart/2017/3/layout/DropPinTimeline"/>
    <dgm:cxn modelId="{F9DF4B8C-006B-4450-B8D6-E8AF81FBF030}" type="presParOf" srcId="{AC48F3E7-F280-447F-AE8A-989FFF73A91B}" destId="{D18E09E8-82E8-4F1C-89E8-FF8B589F3110}" srcOrd="2" destOrd="0" presId="urn:microsoft.com/office/officeart/2017/3/layout/DropPinTimeline"/>
    <dgm:cxn modelId="{B00AB7C8-C441-4C5E-899A-8A06204730C0}" type="presParOf" srcId="{D18E09E8-82E8-4F1C-89E8-FF8B589F3110}" destId="{AC38B9CC-71B4-4426-9F35-00EF6BE1F381}" srcOrd="0" destOrd="0" presId="urn:microsoft.com/office/officeart/2017/3/layout/DropPinTimeline"/>
    <dgm:cxn modelId="{7A9736E0-7A25-4606-B092-DFF177755228}" type="presParOf" srcId="{D18E09E8-82E8-4F1C-89E8-FF8B589F3110}" destId="{BEE3833D-68E5-436C-A41C-9C82954FDE9F}" srcOrd="1" destOrd="0" presId="urn:microsoft.com/office/officeart/2017/3/layout/DropPinTimeline"/>
    <dgm:cxn modelId="{40F15E91-4CCF-4CE1-92D0-A238DC92E8D4}" type="presParOf" srcId="{BEE3833D-68E5-436C-A41C-9C82954FDE9F}" destId="{E6E8F5AC-98BE-4B4A-89AC-758445058AFE}" srcOrd="0" destOrd="0" presId="urn:microsoft.com/office/officeart/2017/3/layout/DropPinTimeline"/>
    <dgm:cxn modelId="{E219F700-AD4E-41E3-9F11-5859BB3799F7}" type="presParOf" srcId="{BEE3833D-68E5-436C-A41C-9C82954FDE9F}" destId="{3A3DFDE1-8339-43DE-B696-5EEE0EDFD5B9}" srcOrd="1" destOrd="0" presId="urn:microsoft.com/office/officeart/2017/3/layout/DropPinTimeline"/>
    <dgm:cxn modelId="{AEA80FCF-333E-47B4-8E63-F90F9A58B232}" type="presParOf" srcId="{D18E09E8-82E8-4F1C-89E8-FF8B589F3110}" destId="{8EC8E7C6-2A27-4C68-838E-5B17750CAF42}" srcOrd="2" destOrd="0" presId="urn:microsoft.com/office/officeart/2017/3/layout/DropPinTimeline"/>
    <dgm:cxn modelId="{5D004EC9-F029-4208-BEE1-E3A188228F4E}" type="presParOf" srcId="{D18E09E8-82E8-4F1C-89E8-FF8B589F3110}" destId="{0547F15A-F9C3-4D71-A541-13C997382C32}" srcOrd="3" destOrd="0" presId="urn:microsoft.com/office/officeart/2017/3/layout/DropPinTimeline"/>
    <dgm:cxn modelId="{26B2A5D0-00D6-4368-B203-E638860E101E}" type="presParOf" srcId="{D18E09E8-82E8-4F1C-89E8-FF8B589F3110}" destId="{E1B2EDAB-32D6-49A3-ACEF-229CF9BA6A7A}" srcOrd="4" destOrd="0" presId="urn:microsoft.com/office/officeart/2017/3/layout/DropPinTimeline"/>
    <dgm:cxn modelId="{7AF6FB2D-5F67-4BCC-B144-BB6AE2DD9312}" type="presParOf" srcId="{D18E09E8-82E8-4F1C-89E8-FF8B589F3110}" destId="{4B29F661-0DB2-4C02-ABF7-7C8FAB4CB4CC}" srcOrd="5" destOrd="0" presId="urn:microsoft.com/office/officeart/2017/3/layout/DropPinTimeline"/>
    <dgm:cxn modelId="{F2683C7F-A7BB-4899-8853-129830C0BC63}" type="presParOf" srcId="{AC48F3E7-F280-447F-AE8A-989FFF73A91B}" destId="{8A1ACA46-9343-4F79-8704-7635A5503B6D}" srcOrd="3" destOrd="0" presId="urn:microsoft.com/office/officeart/2017/3/layout/DropPinTimeline"/>
    <dgm:cxn modelId="{E4F82027-C0F0-4C3C-9EC5-EB74617B3620}" type="presParOf" srcId="{AC48F3E7-F280-447F-AE8A-989FFF73A91B}" destId="{4CAE63A5-32E9-4561-9BC2-84FCB118657C}" srcOrd="4" destOrd="0" presId="urn:microsoft.com/office/officeart/2017/3/layout/DropPinTimeline"/>
    <dgm:cxn modelId="{B31AA438-0C90-4597-81B2-E3E471591811}" type="presParOf" srcId="{4CAE63A5-32E9-4561-9BC2-84FCB118657C}" destId="{9B36910E-BB82-461C-A1BB-660674CF5795}" srcOrd="0" destOrd="0" presId="urn:microsoft.com/office/officeart/2017/3/layout/DropPinTimeline"/>
    <dgm:cxn modelId="{42480F34-1C0C-43C7-BBC5-E6CC90C7130E}" type="presParOf" srcId="{4CAE63A5-32E9-4561-9BC2-84FCB118657C}" destId="{45967754-CA21-4077-834A-EC91BD3AEA8D}" srcOrd="1" destOrd="0" presId="urn:microsoft.com/office/officeart/2017/3/layout/DropPinTimeline"/>
    <dgm:cxn modelId="{0D96CE00-ED15-449B-BAB8-A80CA170DB9C}" type="presParOf" srcId="{45967754-CA21-4077-834A-EC91BD3AEA8D}" destId="{4522F271-E41D-499C-A72F-F833192CFBA9}" srcOrd="0" destOrd="0" presId="urn:microsoft.com/office/officeart/2017/3/layout/DropPinTimeline"/>
    <dgm:cxn modelId="{129354F8-145B-4C48-AAE2-8C74B21D5E5D}" type="presParOf" srcId="{45967754-CA21-4077-834A-EC91BD3AEA8D}" destId="{0B1ECBE5-234F-4EE9-B35F-ACFAC98663AD}" srcOrd="1" destOrd="0" presId="urn:microsoft.com/office/officeart/2017/3/layout/DropPinTimeline"/>
    <dgm:cxn modelId="{5472F416-D956-4D46-A8CC-D469032075B6}" type="presParOf" srcId="{4CAE63A5-32E9-4561-9BC2-84FCB118657C}" destId="{0E039B0D-78E3-4254-BDBD-3CD2F0EE8A63}" srcOrd="2" destOrd="0" presId="urn:microsoft.com/office/officeart/2017/3/layout/DropPinTimeline"/>
    <dgm:cxn modelId="{1D488E2E-F790-4190-8BA9-35EE32CA4695}" type="presParOf" srcId="{4CAE63A5-32E9-4561-9BC2-84FCB118657C}" destId="{C22E5489-0E0C-4330-A908-EF3FF3C65EDF}" srcOrd="3" destOrd="0" presId="urn:microsoft.com/office/officeart/2017/3/layout/DropPinTimeline"/>
    <dgm:cxn modelId="{3A1579E7-181E-45B6-B867-0616AC3755AF}" type="presParOf" srcId="{4CAE63A5-32E9-4561-9BC2-84FCB118657C}" destId="{6803D633-EE57-4FBE-9D4B-FB17B0C478C2}" srcOrd="4" destOrd="0" presId="urn:microsoft.com/office/officeart/2017/3/layout/DropPinTimeline"/>
    <dgm:cxn modelId="{18D600F3-F385-49F5-86A2-797A8A3C9A55}" type="presParOf" srcId="{4CAE63A5-32E9-4561-9BC2-84FCB118657C}" destId="{19FA149A-3724-4EE8-8B84-8ABDF0CF992E}" srcOrd="5" destOrd="0" presId="urn:microsoft.com/office/officeart/2017/3/layout/DropPinTimeline"/>
    <dgm:cxn modelId="{7D090800-5920-40A9-B5C7-92C063965C4A}" type="presParOf" srcId="{AC48F3E7-F280-447F-AE8A-989FFF73A91B}" destId="{B06BDA7F-9EA9-4E58-B858-564682989D7D}" srcOrd="5" destOrd="0" presId="urn:microsoft.com/office/officeart/2017/3/layout/DropPinTimeline"/>
    <dgm:cxn modelId="{1F8638F4-02B7-48A0-8447-7F99B6427FF3}" type="presParOf" srcId="{AC48F3E7-F280-447F-AE8A-989FFF73A91B}" destId="{5259E060-4ED7-4ED7-B00D-D53C3D301357}" srcOrd="6" destOrd="0" presId="urn:microsoft.com/office/officeart/2017/3/layout/DropPinTimeline"/>
    <dgm:cxn modelId="{6CB09B3A-166C-40C0-9C35-B64CC334255D}" type="presParOf" srcId="{5259E060-4ED7-4ED7-B00D-D53C3D301357}" destId="{85B20961-44CA-48F9-B9C5-DED1357B5D9A}" srcOrd="0" destOrd="0" presId="urn:microsoft.com/office/officeart/2017/3/layout/DropPinTimeline"/>
    <dgm:cxn modelId="{F7B5FA86-FACC-4E36-B59D-10B6B6E89852}" type="presParOf" srcId="{5259E060-4ED7-4ED7-B00D-D53C3D301357}" destId="{728D1DDA-6CFD-41D1-921E-040C0A8A7138}" srcOrd="1" destOrd="0" presId="urn:microsoft.com/office/officeart/2017/3/layout/DropPinTimeline"/>
    <dgm:cxn modelId="{0EA8F3D4-DF21-44A6-8E1A-517CB3F21798}" type="presParOf" srcId="{728D1DDA-6CFD-41D1-921E-040C0A8A7138}" destId="{4F8BE747-BE3B-476C-8018-416D1D568FD2}" srcOrd="0" destOrd="0" presId="urn:microsoft.com/office/officeart/2017/3/layout/DropPinTimeline"/>
    <dgm:cxn modelId="{2E449AAD-CC7B-4D2D-A24A-215D8BD3D95A}" type="presParOf" srcId="{728D1DDA-6CFD-41D1-921E-040C0A8A7138}" destId="{05B9C185-3DE1-4916-BF55-ED19DFD59E32}" srcOrd="1" destOrd="0" presId="urn:microsoft.com/office/officeart/2017/3/layout/DropPinTimeline"/>
    <dgm:cxn modelId="{321358F1-7459-43A5-9D61-7AA3CB85B5FD}" type="presParOf" srcId="{5259E060-4ED7-4ED7-B00D-D53C3D301357}" destId="{41B1EDB3-ADEE-47BA-9F52-2F513197212F}" srcOrd="2" destOrd="0" presId="urn:microsoft.com/office/officeart/2017/3/layout/DropPinTimeline"/>
    <dgm:cxn modelId="{F1F5929A-CF01-415B-81CB-A7DAD4E805FA}" type="presParOf" srcId="{5259E060-4ED7-4ED7-B00D-D53C3D301357}" destId="{E55BEF03-608E-4D28-AD22-8F8CFA47BE81}" srcOrd="3" destOrd="0" presId="urn:microsoft.com/office/officeart/2017/3/layout/DropPinTimeline"/>
    <dgm:cxn modelId="{BE9A3275-6C17-4641-953C-99550808919A}" type="presParOf" srcId="{5259E060-4ED7-4ED7-B00D-D53C3D301357}" destId="{08026836-EC47-4D38-8D59-D0D098991627}" srcOrd="4" destOrd="0" presId="urn:microsoft.com/office/officeart/2017/3/layout/DropPinTimeline"/>
    <dgm:cxn modelId="{D57390B8-6044-4D30-B7BD-9A1FC103251A}" type="presParOf" srcId="{5259E060-4ED7-4ED7-B00D-D53C3D301357}" destId="{E43BFBBD-D78B-4FEA-A98C-258D9D26133F}" srcOrd="5" destOrd="0" presId="urn:microsoft.com/office/officeart/2017/3/layout/DropPinTimeline"/>
    <dgm:cxn modelId="{C623A613-8659-4B20-90E3-AC86241EB877}" type="presParOf" srcId="{AC48F3E7-F280-447F-AE8A-989FFF73A91B}" destId="{5A753148-666F-4D8D-97F4-99DECC71C54F}" srcOrd="7" destOrd="0" presId="urn:microsoft.com/office/officeart/2017/3/layout/DropPinTimeline"/>
    <dgm:cxn modelId="{28F4392B-90B9-4863-B8E7-E401E9EE80DF}" type="presParOf" srcId="{AC48F3E7-F280-447F-AE8A-989FFF73A91B}" destId="{E690AE85-53DC-4259-B769-A8CDE1605911}" srcOrd="8" destOrd="0" presId="urn:microsoft.com/office/officeart/2017/3/layout/DropPinTimeline"/>
    <dgm:cxn modelId="{46EB5E96-28C5-4E94-8594-5CCEF832FEC3}" type="presParOf" srcId="{E690AE85-53DC-4259-B769-A8CDE1605911}" destId="{787B9B07-EF73-4567-BC2B-1AF59A2650A5}" srcOrd="0" destOrd="0" presId="urn:microsoft.com/office/officeart/2017/3/layout/DropPinTimeline"/>
    <dgm:cxn modelId="{EDB98D60-D185-4113-B196-4DDD3786EC13}" type="presParOf" srcId="{E690AE85-53DC-4259-B769-A8CDE1605911}" destId="{CF6E57F1-2727-4E04-B826-632208FD1B34}" srcOrd="1" destOrd="0" presId="urn:microsoft.com/office/officeart/2017/3/layout/DropPinTimeline"/>
    <dgm:cxn modelId="{5FABD231-BD2D-4AF7-ACDD-788AA8DD37F1}" type="presParOf" srcId="{CF6E57F1-2727-4E04-B826-632208FD1B34}" destId="{7DAA62C2-630D-4563-A386-F1504DF8001A}" srcOrd="0" destOrd="0" presId="urn:microsoft.com/office/officeart/2017/3/layout/DropPinTimeline"/>
    <dgm:cxn modelId="{51228E38-7530-47E8-B976-DFE7608D6EBF}" type="presParOf" srcId="{CF6E57F1-2727-4E04-B826-632208FD1B34}" destId="{3C095D71-F21B-4D0E-BB99-D744D9E7D0BC}" srcOrd="1" destOrd="0" presId="urn:microsoft.com/office/officeart/2017/3/layout/DropPinTimeline"/>
    <dgm:cxn modelId="{50EF3252-5883-444F-A1FE-B8ACF3890A7C}" type="presParOf" srcId="{E690AE85-53DC-4259-B769-A8CDE1605911}" destId="{96CF2DA9-0E21-401E-9B0D-76D0A95AEA3D}" srcOrd="2" destOrd="0" presId="urn:microsoft.com/office/officeart/2017/3/layout/DropPinTimeline"/>
    <dgm:cxn modelId="{F1CEB684-A231-4837-97AF-1BB23A0E3682}" type="presParOf" srcId="{E690AE85-53DC-4259-B769-A8CDE1605911}" destId="{E78CBC36-D201-4BD3-9782-A96A7D50F4A7}" srcOrd="3" destOrd="0" presId="urn:microsoft.com/office/officeart/2017/3/layout/DropPinTimeline"/>
    <dgm:cxn modelId="{337B0733-E73A-4462-8517-7B3D60BE4E72}" type="presParOf" srcId="{E690AE85-53DC-4259-B769-A8CDE1605911}" destId="{AA444439-9859-4A15-AB38-8221FEFB8AA9}" srcOrd="4" destOrd="0" presId="urn:microsoft.com/office/officeart/2017/3/layout/DropPinTimeline"/>
    <dgm:cxn modelId="{B4660811-27ED-4870-905A-713227B8E2EF}" type="presParOf" srcId="{E690AE85-53DC-4259-B769-A8CDE1605911}" destId="{E0C951B6-C9C6-488A-8D97-A057F4C81F1C}"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F5DD7B-C5C5-4CA9-B2B4-330E4680957E}" type="doc">
      <dgm:prSet loTypeId="urn:microsoft.com/office/officeart/2005/8/layout/vList2" loCatId="list" qsTypeId="urn:microsoft.com/office/officeart/2005/8/quickstyle/simple2" qsCatId="simple" csTypeId="urn:microsoft.com/office/officeart/2005/8/colors/accent3_2" csCatId="accent3" phldr="1"/>
      <dgm:spPr/>
      <dgm:t>
        <a:bodyPr/>
        <a:lstStyle/>
        <a:p>
          <a:endParaRPr lang="en-US"/>
        </a:p>
      </dgm:t>
    </dgm:pt>
    <dgm:pt modelId="{95C780DE-4213-4D05-A658-5CA5C003B26E}">
      <dgm:prSet custT="0"/>
      <dgm:spPr/>
      <dgm:t>
        <a:bodyPr/>
        <a:lstStyle/>
        <a:p>
          <a:r>
            <a:rPr lang="en-US" b="1"/>
            <a:t>Core Benefits (longstanding):</a:t>
          </a:r>
          <a:endParaRPr lang="en-US"/>
        </a:p>
      </dgm:t>
    </dgm:pt>
    <dgm:pt modelId="{BEB41A60-9F3A-4FE6-A9D9-3C94743116F8}" type="parTrans" cxnId="{A5DA25CC-EF3E-4D9E-AB17-FF8BB831CFB0}">
      <dgm:prSet/>
      <dgm:spPr/>
      <dgm:t>
        <a:bodyPr/>
        <a:lstStyle/>
        <a:p>
          <a:endParaRPr lang="en-US"/>
        </a:p>
      </dgm:t>
    </dgm:pt>
    <dgm:pt modelId="{2E80CA4D-CFA3-442A-921E-D32BF66E281C}" type="sibTrans" cxnId="{A5DA25CC-EF3E-4D9E-AB17-FF8BB831CFB0}">
      <dgm:prSet/>
      <dgm:spPr/>
      <dgm:t>
        <a:bodyPr/>
        <a:lstStyle/>
        <a:p>
          <a:endParaRPr lang="en-US"/>
        </a:p>
      </dgm:t>
    </dgm:pt>
    <dgm:pt modelId="{E876BCAA-DAD9-4D0C-A96E-9DBB03228B90}">
      <dgm:prSet/>
      <dgm:spPr/>
      <dgm:t>
        <a:bodyPr/>
        <a:lstStyle/>
        <a:p>
          <a:r>
            <a:rPr lang="en-US" b="1"/>
            <a:t>Publications:</a:t>
          </a:r>
          <a:endParaRPr lang="en-US"/>
        </a:p>
      </dgm:t>
    </dgm:pt>
    <dgm:pt modelId="{B6DA72C2-55F7-43E2-A113-7E71335C456C}" type="parTrans" cxnId="{945DA180-1515-43FB-B553-01EFB3EE4E59}">
      <dgm:prSet/>
      <dgm:spPr/>
      <dgm:t>
        <a:bodyPr/>
        <a:lstStyle/>
        <a:p>
          <a:endParaRPr lang="en-US"/>
        </a:p>
      </dgm:t>
    </dgm:pt>
    <dgm:pt modelId="{27B7BE75-3730-4DEE-936D-FA4FA85EE88C}" type="sibTrans" cxnId="{945DA180-1515-43FB-B553-01EFB3EE4E59}">
      <dgm:prSet/>
      <dgm:spPr/>
      <dgm:t>
        <a:bodyPr/>
        <a:lstStyle/>
        <a:p>
          <a:endParaRPr lang="en-US"/>
        </a:p>
      </dgm:t>
    </dgm:pt>
    <dgm:pt modelId="{ABCC4DB4-5F0B-4AC9-8B92-A9E0301E25BB}">
      <dgm:prSet/>
      <dgm:spPr/>
      <dgm:t>
        <a:bodyPr/>
        <a:lstStyle/>
        <a:p>
          <a:r>
            <a:rPr lang="en-US" i="1"/>
            <a:t>American Archivist</a:t>
          </a:r>
          <a:r>
            <a:rPr lang="en-US"/>
            <a:t> (journal) – complimentary access for full and associate members.</a:t>
          </a:r>
        </a:p>
      </dgm:t>
    </dgm:pt>
    <dgm:pt modelId="{8BA0DB4E-1548-4478-A80F-B4EB04169F30}" type="parTrans" cxnId="{E9EABD43-B419-4243-8E81-315094497F3E}">
      <dgm:prSet/>
      <dgm:spPr/>
      <dgm:t>
        <a:bodyPr/>
        <a:lstStyle/>
        <a:p>
          <a:endParaRPr lang="en-US"/>
        </a:p>
      </dgm:t>
    </dgm:pt>
    <dgm:pt modelId="{0869C917-9F1A-4FF4-9965-3FEF15105A21}" type="sibTrans" cxnId="{E9EABD43-B419-4243-8E81-315094497F3E}">
      <dgm:prSet/>
      <dgm:spPr/>
      <dgm:t>
        <a:bodyPr/>
        <a:lstStyle/>
        <a:p>
          <a:endParaRPr lang="en-US"/>
        </a:p>
      </dgm:t>
    </dgm:pt>
    <dgm:pt modelId="{31D78ACD-3048-4D8E-90D9-FEB61DB8BB88}">
      <dgm:prSet/>
      <dgm:spPr/>
      <dgm:t>
        <a:bodyPr/>
        <a:lstStyle/>
        <a:p>
          <a:r>
            <a:rPr lang="en-US" i="1"/>
            <a:t>Archival Outlook</a:t>
          </a:r>
          <a:r>
            <a:rPr lang="en-US"/>
            <a:t> (magazine) – bimonthly updates on the profession. </a:t>
          </a:r>
          <a:r>
            <a:rPr lang="en-US" u="sng">
              <a:hlinkClick xmlns:r="http://schemas.openxmlformats.org/officeDocument/2006/relationships" r:id="rId1"/>
            </a:rPr>
            <a:t>[www2.archivists.org]</a:t>
          </a:r>
          <a:endParaRPr lang="en-US"/>
        </a:p>
      </dgm:t>
    </dgm:pt>
    <dgm:pt modelId="{D1F8A0E0-ECF8-42CA-A0FA-BE2EE905FDE6}" type="parTrans" cxnId="{4AFA5998-4D00-4E11-AE5B-22F9124D7540}">
      <dgm:prSet/>
      <dgm:spPr/>
      <dgm:t>
        <a:bodyPr/>
        <a:lstStyle/>
        <a:p>
          <a:endParaRPr lang="en-US"/>
        </a:p>
      </dgm:t>
    </dgm:pt>
    <dgm:pt modelId="{05EF80F3-C606-4CA2-BF92-7B36224BB2CF}" type="sibTrans" cxnId="{4AFA5998-4D00-4E11-AE5B-22F9124D7540}">
      <dgm:prSet/>
      <dgm:spPr/>
      <dgm:t>
        <a:bodyPr/>
        <a:lstStyle/>
        <a:p>
          <a:endParaRPr lang="en-US"/>
        </a:p>
      </dgm:t>
    </dgm:pt>
    <dgm:pt modelId="{506F9225-E9CA-44CD-8AB3-5EF373594677}">
      <dgm:prSet/>
      <dgm:spPr/>
      <dgm:t>
        <a:bodyPr/>
        <a:lstStyle/>
        <a:p>
          <a:r>
            <a:rPr lang="en-US" b="1"/>
            <a:t>Discounts:</a:t>
          </a:r>
          <a:endParaRPr lang="en-US"/>
        </a:p>
      </dgm:t>
    </dgm:pt>
    <dgm:pt modelId="{49A45F59-7C19-4310-B0E6-EAE5B3D9F578}" type="parTrans" cxnId="{8536C0A4-71BB-4DAE-8EF6-B328AE5F4135}">
      <dgm:prSet/>
      <dgm:spPr/>
      <dgm:t>
        <a:bodyPr/>
        <a:lstStyle/>
        <a:p>
          <a:endParaRPr lang="en-US"/>
        </a:p>
      </dgm:t>
    </dgm:pt>
    <dgm:pt modelId="{27056B32-6419-4EBB-8AEF-A3B1B26E1A7D}" type="sibTrans" cxnId="{8536C0A4-71BB-4DAE-8EF6-B328AE5F4135}">
      <dgm:prSet/>
      <dgm:spPr/>
      <dgm:t>
        <a:bodyPr/>
        <a:lstStyle/>
        <a:p>
          <a:endParaRPr lang="en-US"/>
        </a:p>
      </dgm:t>
    </dgm:pt>
    <dgm:pt modelId="{CB35FB25-ECC3-4B55-A8DF-E1CBAED2642F}">
      <dgm:prSet/>
      <dgm:spPr/>
      <dgm:t>
        <a:bodyPr/>
        <a:lstStyle/>
        <a:p>
          <a:r>
            <a:rPr lang="en-US"/>
            <a:t>On SAA books, Annual Meeting registration, and continuing education courses (in-person and online).</a:t>
          </a:r>
        </a:p>
      </dgm:t>
    </dgm:pt>
    <dgm:pt modelId="{7F72958B-6626-471B-B349-2A7D6C766AC7}" type="parTrans" cxnId="{73BC0F01-F0CF-4D93-BC1F-08EE85C8A1AE}">
      <dgm:prSet/>
      <dgm:spPr/>
      <dgm:t>
        <a:bodyPr/>
        <a:lstStyle/>
        <a:p>
          <a:endParaRPr lang="en-US"/>
        </a:p>
      </dgm:t>
    </dgm:pt>
    <dgm:pt modelId="{6B983A5A-B7FB-4642-9DDF-49B49B13A392}" type="sibTrans" cxnId="{73BC0F01-F0CF-4D93-BC1F-08EE85C8A1AE}">
      <dgm:prSet/>
      <dgm:spPr/>
      <dgm:t>
        <a:bodyPr/>
        <a:lstStyle/>
        <a:p>
          <a:endParaRPr lang="en-US"/>
        </a:p>
      </dgm:t>
    </dgm:pt>
    <dgm:pt modelId="{A4C633DF-E038-4A6B-8F22-F55A346AC13A}">
      <dgm:prSet/>
      <dgm:spPr/>
      <dgm:t>
        <a:bodyPr/>
        <a:lstStyle/>
        <a:p>
          <a:pPr rtl="0"/>
          <a:r>
            <a:rPr lang="en-US" b="1"/>
            <a:t>Voting Rights:</a:t>
          </a:r>
          <a:endParaRPr lang="en-US"/>
        </a:p>
      </dgm:t>
    </dgm:pt>
    <dgm:pt modelId="{09FD4BFD-078A-4329-B0FA-B05F42BF4B12}" type="parTrans" cxnId="{F235C173-003A-4093-A2C5-6E3BDE2C66C2}">
      <dgm:prSet/>
      <dgm:spPr/>
      <dgm:t>
        <a:bodyPr/>
        <a:lstStyle/>
        <a:p>
          <a:endParaRPr lang="en-US"/>
        </a:p>
      </dgm:t>
    </dgm:pt>
    <dgm:pt modelId="{7D52D847-A248-42CE-A3FB-7E3D873268B1}" type="sibTrans" cxnId="{F235C173-003A-4093-A2C5-6E3BDE2C66C2}">
      <dgm:prSet/>
      <dgm:spPr/>
      <dgm:t>
        <a:bodyPr/>
        <a:lstStyle/>
        <a:p>
          <a:endParaRPr lang="en-US"/>
        </a:p>
      </dgm:t>
    </dgm:pt>
    <dgm:pt modelId="{73CDDA50-FE7D-418D-899D-0DB0D56AD8AE}">
      <dgm:prSet/>
      <dgm:spPr/>
      <dgm:t>
        <a:bodyPr/>
        <a:lstStyle/>
        <a:p>
          <a:r>
            <a:rPr lang="en-US"/>
            <a:t>Full members can vote in elections and hold office. </a:t>
          </a:r>
          <a:r>
            <a:rPr lang="en-US" u="sng">
              <a:hlinkClick xmlns:r="http://schemas.openxmlformats.org/officeDocument/2006/relationships" r:id="rId2"/>
            </a:rPr>
            <a:t>[www2.archivists.org]</a:t>
          </a:r>
          <a:endParaRPr lang="en-US"/>
        </a:p>
      </dgm:t>
    </dgm:pt>
    <dgm:pt modelId="{4156598D-B401-4141-AD63-53BBBAD992DD}" type="parTrans" cxnId="{AE66D208-A48F-4657-A984-EB5BD7494F14}">
      <dgm:prSet/>
      <dgm:spPr/>
      <dgm:t>
        <a:bodyPr/>
        <a:lstStyle/>
        <a:p>
          <a:endParaRPr lang="en-US"/>
        </a:p>
      </dgm:t>
    </dgm:pt>
    <dgm:pt modelId="{F2573BF2-E569-483B-BC94-71BB7CD032FB}" type="sibTrans" cxnId="{AE66D208-A48F-4657-A984-EB5BD7494F14}">
      <dgm:prSet/>
      <dgm:spPr/>
      <dgm:t>
        <a:bodyPr/>
        <a:lstStyle/>
        <a:p>
          <a:endParaRPr lang="en-US"/>
        </a:p>
      </dgm:t>
    </dgm:pt>
    <dgm:pt modelId="{71E69ACB-2D2A-41C6-A2FA-CBD9738871D1}">
      <dgm:prSet/>
      <dgm:spPr/>
      <dgm:t>
        <a:bodyPr/>
        <a:lstStyle/>
        <a:p>
          <a:r>
            <a:rPr lang="en-US" b="1"/>
            <a:t>Expanded Benefits (recent years):</a:t>
          </a:r>
          <a:endParaRPr lang="en-US"/>
        </a:p>
      </dgm:t>
    </dgm:pt>
    <dgm:pt modelId="{D34B35EC-1A72-4A5A-8ACB-84F70B40DCAB}" type="parTrans" cxnId="{20BB81F3-FE1E-4A5F-99AA-7DB285534631}">
      <dgm:prSet/>
      <dgm:spPr/>
      <dgm:t>
        <a:bodyPr/>
        <a:lstStyle/>
        <a:p>
          <a:endParaRPr lang="en-US"/>
        </a:p>
      </dgm:t>
    </dgm:pt>
    <dgm:pt modelId="{9576B56A-0054-4416-8D6A-F2A2D93B2982}" type="sibTrans" cxnId="{20BB81F3-FE1E-4A5F-99AA-7DB285534631}">
      <dgm:prSet/>
      <dgm:spPr/>
      <dgm:t>
        <a:bodyPr/>
        <a:lstStyle/>
        <a:p>
          <a:endParaRPr lang="en-US"/>
        </a:p>
      </dgm:t>
    </dgm:pt>
    <dgm:pt modelId="{2C1D181B-D4F9-47C4-82EF-5F8A1B390827}">
      <dgm:prSet/>
      <dgm:spPr/>
      <dgm:t>
        <a:bodyPr/>
        <a:lstStyle/>
        <a:p>
          <a:r>
            <a:rPr lang="en-US" b="1"/>
            <a:t>Career Services Commons:</a:t>
          </a:r>
          <a:r>
            <a:rPr lang="en-US"/>
            <a:t> Permanent online space for mentoring and networking, inspired by Annual Meeting Career Center success.</a:t>
          </a:r>
        </a:p>
      </dgm:t>
    </dgm:pt>
    <dgm:pt modelId="{25567A7E-ADB5-40B4-9381-63C0CD3A1813}" type="parTrans" cxnId="{D52E5937-9FD1-47E4-8212-5FF66593B423}">
      <dgm:prSet/>
      <dgm:spPr/>
      <dgm:t>
        <a:bodyPr/>
        <a:lstStyle/>
        <a:p>
          <a:endParaRPr lang="en-US"/>
        </a:p>
      </dgm:t>
    </dgm:pt>
    <dgm:pt modelId="{8BB4C356-F557-4DAA-8843-FD8C019EA0EA}" type="sibTrans" cxnId="{D52E5937-9FD1-47E4-8212-5FF66593B423}">
      <dgm:prSet/>
      <dgm:spPr/>
      <dgm:t>
        <a:bodyPr/>
        <a:lstStyle/>
        <a:p>
          <a:endParaRPr lang="en-US"/>
        </a:p>
      </dgm:t>
    </dgm:pt>
    <dgm:pt modelId="{22BA4F10-75AA-4A2F-B07E-5B31E878D8A5}">
      <dgm:prSet/>
      <dgm:spPr/>
      <dgm:t>
        <a:bodyPr/>
        <a:lstStyle/>
        <a:p>
          <a:r>
            <a:rPr lang="en-US" b="1"/>
            <a:t>Mentoring Program:</a:t>
          </a:r>
          <a:r>
            <a:rPr lang="en-US"/>
            <a:t> Matches experienced archivists with those seeking guidance.</a:t>
          </a:r>
        </a:p>
      </dgm:t>
    </dgm:pt>
    <dgm:pt modelId="{525F7B0B-0FF5-4005-AD4F-56851B8111E8}" type="parTrans" cxnId="{1B1B8EB3-E743-4FD8-90F4-F8062010816B}">
      <dgm:prSet/>
      <dgm:spPr/>
      <dgm:t>
        <a:bodyPr/>
        <a:lstStyle/>
        <a:p>
          <a:endParaRPr lang="en-US"/>
        </a:p>
      </dgm:t>
    </dgm:pt>
    <dgm:pt modelId="{166323EF-56F8-491F-A40E-CE5F8BEED401}" type="sibTrans" cxnId="{1B1B8EB3-E743-4FD8-90F4-F8062010816B}">
      <dgm:prSet/>
      <dgm:spPr/>
      <dgm:t>
        <a:bodyPr/>
        <a:lstStyle/>
        <a:p>
          <a:endParaRPr lang="en-US"/>
        </a:p>
      </dgm:t>
    </dgm:pt>
    <dgm:pt modelId="{0CBB93AC-1E40-437E-9A2B-A020F10FBA2A}">
      <dgm:prSet/>
      <dgm:spPr/>
      <dgm:t>
        <a:bodyPr/>
        <a:lstStyle/>
        <a:p>
          <a:r>
            <a:rPr lang="en-US" b="1"/>
            <a:t>Directory of Archival Consultants:</a:t>
          </a:r>
          <a:r>
            <a:rPr lang="en-US"/>
            <a:t> Listing for professional consulting services.</a:t>
          </a:r>
        </a:p>
      </dgm:t>
    </dgm:pt>
    <dgm:pt modelId="{C56F720C-43AC-4D0B-9575-DE47B6868649}" type="parTrans" cxnId="{E4238E7D-EC94-47BA-940D-F57B8FF4546A}">
      <dgm:prSet/>
      <dgm:spPr/>
      <dgm:t>
        <a:bodyPr/>
        <a:lstStyle/>
        <a:p>
          <a:endParaRPr lang="en-US"/>
        </a:p>
      </dgm:t>
    </dgm:pt>
    <dgm:pt modelId="{51D32A8D-A180-4CE2-B13E-3586C579BA43}" type="sibTrans" cxnId="{E4238E7D-EC94-47BA-940D-F57B8FF4546A}">
      <dgm:prSet/>
      <dgm:spPr/>
      <dgm:t>
        <a:bodyPr/>
        <a:lstStyle/>
        <a:p>
          <a:endParaRPr lang="en-US"/>
        </a:p>
      </dgm:t>
    </dgm:pt>
    <dgm:pt modelId="{79641AAA-1FDA-4F11-95D2-F2FF4439A645}">
      <dgm:prSet/>
      <dgm:spPr/>
      <dgm:t>
        <a:bodyPr/>
        <a:lstStyle/>
        <a:p>
          <a:r>
            <a:rPr lang="en-US" b="1"/>
            <a:t>Unlimited Section Memberships:</a:t>
          </a:r>
          <a:r>
            <a:rPr lang="en-US"/>
            <a:t> Join multiple interest groups for collaboration. </a:t>
          </a:r>
          <a:r>
            <a:rPr lang="en-US" u="sng">
              <a:hlinkClick xmlns:r="http://schemas.openxmlformats.org/officeDocument/2006/relationships" r:id="rId1"/>
            </a:rPr>
            <a:t>[www2.archivists.org]</a:t>
          </a:r>
          <a:endParaRPr lang="en-US"/>
        </a:p>
      </dgm:t>
    </dgm:pt>
    <dgm:pt modelId="{9462E016-F07D-484A-8D11-D0E70EA219C6}" type="parTrans" cxnId="{A97BD9E9-1A66-4D6E-9429-749FCA2685CD}">
      <dgm:prSet/>
      <dgm:spPr/>
      <dgm:t>
        <a:bodyPr/>
        <a:lstStyle/>
        <a:p>
          <a:endParaRPr lang="en-US"/>
        </a:p>
      </dgm:t>
    </dgm:pt>
    <dgm:pt modelId="{BB8E8A71-CCF4-45CE-A30C-B744719EDE3F}" type="sibTrans" cxnId="{A97BD9E9-1A66-4D6E-9429-749FCA2685CD}">
      <dgm:prSet/>
      <dgm:spPr/>
      <dgm:t>
        <a:bodyPr/>
        <a:lstStyle/>
        <a:p>
          <a:endParaRPr lang="en-US"/>
        </a:p>
      </dgm:t>
    </dgm:pt>
    <dgm:pt modelId="{8597A240-8720-43E4-9171-0B39AF0C1E6A}">
      <dgm:prSet/>
      <dgm:spPr/>
      <dgm:t>
        <a:bodyPr/>
        <a:lstStyle/>
        <a:p>
          <a:r>
            <a:rPr lang="en-US" b="1"/>
            <a:t>Institutional Membership Enhancements:</a:t>
          </a:r>
          <a:endParaRPr lang="en-US"/>
        </a:p>
      </dgm:t>
    </dgm:pt>
    <dgm:pt modelId="{2B74BE20-5AFE-44E5-A206-627CD062BE42}" type="parTrans" cxnId="{9ED1B696-EBD0-4ED5-A1B9-77DD12CAB63C}">
      <dgm:prSet/>
      <dgm:spPr/>
      <dgm:t>
        <a:bodyPr/>
        <a:lstStyle/>
        <a:p>
          <a:endParaRPr lang="en-US"/>
        </a:p>
      </dgm:t>
    </dgm:pt>
    <dgm:pt modelId="{55243121-374B-4E4A-95BA-B9981D1D10F1}" type="sibTrans" cxnId="{9ED1B696-EBD0-4ED5-A1B9-77DD12CAB63C}">
      <dgm:prSet/>
      <dgm:spPr/>
      <dgm:t>
        <a:bodyPr/>
        <a:lstStyle/>
        <a:p>
          <a:endParaRPr lang="en-US"/>
        </a:p>
      </dgm:t>
    </dgm:pt>
    <dgm:pt modelId="{3888DE4F-E88C-4CB5-860C-A1701EB0D9F9}">
      <dgm:prSet/>
      <dgm:spPr/>
      <dgm:t>
        <a:bodyPr/>
        <a:lstStyle/>
        <a:p>
          <a:r>
            <a:rPr lang="en-US"/>
            <a:t>Sustaining members receive complimentary copies of all SAA books published during the membership period, multiple copies of </a:t>
          </a:r>
          <a:r>
            <a:rPr lang="en-US" i="1"/>
            <a:t>Archival Outlook</a:t>
          </a:r>
          <a:r>
            <a:rPr lang="en-US"/>
            <a:t>, and IP-authenticated access to </a:t>
          </a:r>
          <a:r>
            <a:rPr lang="en-US" i="1"/>
            <a:t>American Archivist</a:t>
          </a:r>
          <a:r>
            <a:rPr lang="en-US"/>
            <a:t>. </a:t>
          </a:r>
          <a:r>
            <a:rPr lang="en-US" u="sng">
              <a:hlinkClick xmlns:r="http://schemas.openxmlformats.org/officeDocument/2006/relationships" r:id="rId3"/>
            </a:rPr>
            <a:t>[www2.archivists.org]</a:t>
          </a:r>
          <a:endParaRPr lang="en-US"/>
        </a:p>
      </dgm:t>
    </dgm:pt>
    <dgm:pt modelId="{DAAC19A7-F2F0-4A81-9CDD-9DCBD0FB4381}" type="parTrans" cxnId="{C5BB75F6-5DE8-410F-9F41-EDD032A5D7A3}">
      <dgm:prSet/>
      <dgm:spPr/>
      <dgm:t>
        <a:bodyPr/>
        <a:lstStyle/>
        <a:p>
          <a:endParaRPr lang="en-US"/>
        </a:p>
      </dgm:t>
    </dgm:pt>
    <dgm:pt modelId="{159EF921-B890-4A35-AD0E-4F13BB0BBB3C}" type="sibTrans" cxnId="{C5BB75F6-5DE8-410F-9F41-EDD032A5D7A3}">
      <dgm:prSet/>
      <dgm:spPr/>
      <dgm:t>
        <a:bodyPr/>
        <a:lstStyle/>
        <a:p>
          <a:endParaRPr lang="en-US"/>
        </a:p>
      </dgm:t>
    </dgm:pt>
    <dgm:pt modelId="{A1ED83F1-C80C-4B8A-980A-9ED22340E7D7}">
      <dgm:prSet phldr="0"/>
      <dgm:spPr/>
      <dgm:t>
        <a:bodyPr/>
        <a:lstStyle/>
        <a:p>
          <a:pPr rtl="0"/>
          <a:r>
            <a:rPr lang="en-US" sz="2200" b="0" u="none">
              <a:latin typeface="Univers Condensed"/>
            </a:rPr>
            <a:t>Leadership Opportunity</a:t>
          </a:r>
        </a:p>
      </dgm:t>
    </dgm:pt>
    <dgm:pt modelId="{9AC2D601-58DF-484C-96F4-4201A3BCDC06}" type="parTrans" cxnId="{4F9E1F10-FAB1-49A8-A071-53F8BF28FBD9}">
      <dgm:prSet/>
      <dgm:spPr/>
    </dgm:pt>
    <dgm:pt modelId="{93FEAD5B-D13A-49AF-9A67-F2473C67C159}" type="sibTrans" cxnId="{4F9E1F10-FAB1-49A8-A071-53F8BF28FBD9}">
      <dgm:prSet/>
      <dgm:spPr/>
    </dgm:pt>
    <dgm:pt modelId="{CDC56FCD-8289-4E28-A000-8BE09DB338B6}" type="pres">
      <dgm:prSet presAssocID="{63F5DD7B-C5C5-4CA9-B2B4-330E4680957E}" presName="linear" presStyleCnt="0">
        <dgm:presLayoutVars>
          <dgm:animLvl val="lvl"/>
          <dgm:resizeHandles val="exact"/>
        </dgm:presLayoutVars>
      </dgm:prSet>
      <dgm:spPr/>
    </dgm:pt>
    <dgm:pt modelId="{37099558-A1C5-44EB-8FA1-1F185104CA2D}" type="pres">
      <dgm:prSet presAssocID="{95C780DE-4213-4D05-A658-5CA5C003B26E}" presName="parentText" presStyleLbl="node1" presStyleIdx="0" presStyleCnt="3">
        <dgm:presLayoutVars>
          <dgm:chMax val="0"/>
          <dgm:bulletEnabled val="1"/>
        </dgm:presLayoutVars>
      </dgm:prSet>
      <dgm:spPr/>
    </dgm:pt>
    <dgm:pt modelId="{BA2A9503-C416-4409-B8B5-A97A37D572CE}" type="pres">
      <dgm:prSet presAssocID="{95C780DE-4213-4D05-A658-5CA5C003B26E}" presName="childText" presStyleLbl="revTx" presStyleIdx="0" presStyleCnt="3">
        <dgm:presLayoutVars>
          <dgm:bulletEnabled val="1"/>
        </dgm:presLayoutVars>
      </dgm:prSet>
      <dgm:spPr/>
    </dgm:pt>
    <dgm:pt modelId="{BD12352F-1FF4-4B50-B0C6-852678A54C53}" type="pres">
      <dgm:prSet presAssocID="{71E69ACB-2D2A-41C6-A2FA-CBD9738871D1}" presName="parentText" presStyleLbl="node1" presStyleIdx="1" presStyleCnt="3">
        <dgm:presLayoutVars>
          <dgm:chMax val="0"/>
          <dgm:bulletEnabled val="1"/>
        </dgm:presLayoutVars>
      </dgm:prSet>
      <dgm:spPr/>
    </dgm:pt>
    <dgm:pt modelId="{A420109A-B4BD-44DB-B392-C60CF81C19D5}" type="pres">
      <dgm:prSet presAssocID="{71E69ACB-2D2A-41C6-A2FA-CBD9738871D1}" presName="childText" presStyleLbl="revTx" presStyleIdx="1" presStyleCnt="3">
        <dgm:presLayoutVars>
          <dgm:bulletEnabled val="1"/>
        </dgm:presLayoutVars>
      </dgm:prSet>
      <dgm:spPr/>
    </dgm:pt>
    <dgm:pt modelId="{9C854ED5-1FB0-456F-BBAE-34C6D52746A2}" type="pres">
      <dgm:prSet presAssocID="{8597A240-8720-43E4-9171-0B39AF0C1E6A}" presName="parentText" presStyleLbl="node1" presStyleIdx="2" presStyleCnt="3">
        <dgm:presLayoutVars>
          <dgm:chMax val="0"/>
          <dgm:bulletEnabled val="1"/>
        </dgm:presLayoutVars>
      </dgm:prSet>
      <dgm:spPr/>
    </dgm:pt>
    <dgm:pt modelId="{A314EA9A-00B1-4491-819F-3139D3B552CB}" type="pres">
      <dgm:prSet presAssocID="{8597A240-8720-43E4-9171-0B39AF0C1E6A}" presName="childText" presStyleLbl="revTx" presStyleIdx="2" presStyleCnt="3">
        <dgm:presLayoutVars>
          <dgm:bulletEnabled val="1"/>
        </dgm:presLayoutVars>
      </dgm:prSet>
      <dgm:spPr/>
    </dgm:pt>
  </dgm:ptLst>
  <dgm:cxnLst>
    <dgm:cxn modelId="{73BC0F01-F0CF-4D93-BC1F-08EE85C8A1AE}" srcId="{506F9225-E9CA-44CD-8AB3-5EF373594677}" destId="{CB35FB25-ECC3-4B55-A8DF-E1CBAED2642F}" srcOrd="0" destOrd="0" parTransId="{7F72958B-6626-471B-B349-2A7D6C766AC7}" sibTransId="{6B983A5A-B7FB-4642-9DDF-49B49B13A392}"/>
    <dgm:cxn modelId="{AE66D208-A48F-4657-A984-EB5BD7494F14}" srcId="{A4C633DF-E038-4A6B-8F22-F55A346AC13A}" destId="{73CDDA50-FE7D-418D-899D-0DB0D56AD8AE}" srcOrd="0" destOrd="0" parTransId="{4156598D-B401-4141-AD63-53BBBAD992DD}" sibTransId="{F2573BF2-E569-483B-BC94-71BB7CD032FB}"/>
    <dgm:cxn modelId="{4F9E1F10-FAB1-49A8-A071-53F8BF28FBD9}" srcId="{95C780DE-4213-4D05-A658-5CA5C003B26E}" destId="{A1ED83F1-C80C-4B8A-980A-9ED22340E7D7}" srcOrd="3" destOrd="0" parTransId="{9AC2D601-58DF-484C-96F4-4201A3BCDC06}" sibTransId="{93FEAD5B-D13A-49AF-9A67-F2473C67C159}"/>
    <dgm:cxn modelId="{D52E5937-9FD1-47E4-8212-5FF66593B423}" srcId="{71E69ACB-2D2A-41C6-A2FA-CBD9738871D1}" destId="{2C1D181B-D4F9-47C4-82EF-5F8A1B390827}" srcOrd="0" destOrd="0" parTransId="{25567A7E-ADB5-40B4-9381-63C0CD3A1813}" sibTransId="{8BB4C356-F557-4DAA-8843-FD8C019EA0EA}"/>
    <dgm:cxn modelId="{E9EABD43-B419-4243-8E81-315094497F3E}" srcId="{E876BCAA-DAD9-4D0C-A96E-9DBB03228B90}" destId="{ABCC4DB4-5F0B-4AC9-8B92-A9E0301E25BB}" srcOrd="0" destOrd="0" parTransId="{8BA0DB4E-1548-4478-A80F-B4EB04169F30}" sibTransId="{0869C917-9F1A-4FF4-9965-3FEF15105A21}"/>
    <dgm:cxn modelId="{E637C668-F286-417D-BC7B-C050CBC0E1E7}" type="presOf" srcId="{3888DE4F-E88C-4CB5-860C-A1701EB0D9F9}" destId="{A314EA9A-00B1-4491-819F-3139D3B552CB}" srcOrd="0" destOrd="0" presId="urn:microsoft.com/office/officeart/2005/8/layout/vList2"/>
    <dgm:cxn modelId="{F235C173-003A-4093-A2C5-6E3BDE2C66C2}" srcId="{95C780DE-4213-4D05-A658-5CA5C003B26E}" destId="{A4C633DF-E038-4A6B-8F22-F55A346AC13A}" srcOrd="2" destOrd="0" parTransId="{09FD4BFD-078A-4329-B0FA-B05F42BF4B12}" sibTransId="{7D52D847-A248-42CE-A3FB-7E3D873268B1}"/>
    <dgm:cxn modelId="{45076B56-9214-428F-80C2-D379AEBCD221}" type="presOf" srcId="{A4C633DF-E038-4A6B-8F22-F55A346AC13A}" destId="{BA2A9503-C416-4409-B8B5-A97A37D572CE}" srcOrd="0" destOrd="5" presId="urn:microsoft.com/office/officeart/2005/8/layout/vList2"/>
    <dgm:cxn modelId="{0FEF6878-D4C5-45F8-B263-A161DC91BFE2}" type="presOf" srcId="{63F5DD7B-C5C5-4CA9-B2B4-330E4680957E}" destId="{CDC56FCD-8289-4E28-A000-8BE09DB338B6}" srcOrd="0" destOrd="0" presId="urn:microsoft.com/office/officeart/2005/8/layout/vList2"/>
    <dgm:cxn modelId="{D256407B-209C-4E41-BC1A-311B82179658}" type="presOf" srcId="{71E69ACB-2D2A-41C6-A2FA-CBD9738871D1}" destId="{BD12352F-1FF4-4B50-B0C6-852678A54C53}" srcOrd="0" destOrd="0" presId="urn:microsoft.com/office/officeart/2005/8/layout/vList2"/>
    <dgm:cxn modelId="{E4238E7D-EC94-47BA-940D-F57B8FF4546A}" srcId="{71E69ACB-2D2A-41C6-A2FA-CBD9738871D1}" destId="{0CBB93AC-1E40-437E-9A2B-A020F10FBA2A}" srcOrd="2" destOrd="0" parTransId="{C56F720C-43AC-4D0B-9575-DE47B6868649}" sibTransId="{51D32A8D-A180-4CE2-B13E-3586C579BA43}"/>
    <dgm:cxn modelId="{945DA180-1515-43FB-B553-01EFB3EE4E59}" srcId="{95C780DE-4213-4D05-A658-5CA5C003B26E}" destId="{E876BCAA-DAD9-4D0C-A96E-9DBB03228B90}" srcOrd="0" destOrd="0" parTransId="{B6DA72C2-55F7-43E2-A113-7E71335C456C}" sibTransId="{27B7BE75-3730-4DEE-936D-FA4FA85EE88C}"/>
    <dgm:cxn modelId="{1C0DC886-02D2-488B-9291-291759A104C4}" type="presOf" srcId="{8597A240-8720-43E4-9171-0B39AF0C1E6A}" destId="{9C854ED5-1FB0-456F-BBAE-34C6D52746A2}" srcOrd="0" destOrd="0" presId="urn:microsoft.com/office/officeart/2005/8/layout/vList2"/>
    <dgm:cxn modelId="{C0A5C688-EBCF-4F02-B5D1-950E2139F9EC}" type="presOf" srcId="{31D78ACD-3048-4D8E-90D9-FEB61DB8BB88}" destId="{BA2A9503-C416-4409-B8B5-A97A37D572CE}" srcOrd="0" destOrd="2" presId="urn:microsoft.com/office/officeart/2005/8/layout/vList2"/>
    <dgm:cxn modelId="{A6BC0896-F326-49D2-B6AE-E1589C799CD5}" type="presOf" srcId="{CB35FB25-ECC3-4B55-A8DF-E1CBAED2642F}" destId="{BA2A9503-C416-4409-B8B5-A97A37D572CE}" srcOrd="0" destOrd="4" presId="urn:microsoft.com/office/officeart/2005/8/layout/vList2"/>
    <dgm:cxn modelId="{9ED1B696-EBD0-4ED5-A1B9-77DD12CAB63C}" srcId="{63F5DD7B-C5C5-4CA9-B2B4-330E4680957E}" destId="{8597A240-8720-43E4-9171-0B39AF0C1E6A}" srcOrd="2" destOrd="0" parTransId="{2B74BE20-5AFE-44E5-A206-627CD062BE42}" sibTransId="{55243121-374B-4E4A-95BA-B9981D1D10F1}"/>
    <dgm:cxn modelId="{4AFA5998-4D00-4E11-AE5B-22F9124D7540}" srcId="{E876BCAA-DAD9-4D0C-A96E-9DBB03228B90}" destId="{31D78ACD-3048-4D8E-90D9-FEB61DB8BB88}" srcOrd="1" destOrd="0" parTransId="{D1F8A0E0-ECF8-42CA-A0FA-BE2EE905FDE6}" sibTransId="{05EF80F3-C606-4CA2-BF92-7B36224BB2CF}"/>
    <dgm:cxn modelId="{1D868D9A-0EE1-4A30-A1E0-DA6C044CF35D}" type="presOf" srcId="{506F9225-E9CA-44CD-8AB3-5EF373594677}" destId="{BA2A9503-C416-4409-B8B5-A97A37D572CE}" srcOrd="0" destOrd="3" presId="urn:microsoft.com/office/officeart/2005/8/layout/vList2"/>
    <dgm:cxn modelId="{0CB0489F-1D71-4078-B878-F73FB5C0235D}" type="presOf" srcId="{ABCC4DB4-5F0B-4AC9-8B92-A9E0301E25BB}" destId="{BA2A9503-C416-4409-B8B5-A97A37D572CE}" srcOrd="0" destOrd="1" presId="urn:microsoft.com/office/officeart/2005/8/layout/vList2"/>
    <dgm:cxn modelId="{2C3B3CA0-1BE6-46CE-A365-D45E0D1C64B7}" type="presOf" srcId="{A1ED83F1-C80C-4B8A-980A-9ED22340E7D7}" destId="{BA2A9503-C416-4409-B8B5-A97A37D572CE}" srcOrd="0" destOrd="7" presId="urn:microsoft.com/office/officeart/2005/8/layout/vList2"/>
    <dgm:cxn modelId="{A9B059A4-EB40-4F26-AC71-09B87C428D35}" type="presOf" srcId="{0CBB93AC-1E40-437E-9A2B-A020F10FBA2A}" destId="{A420109A-B4BD-44DB-B392-C60CF81C19D5}" srcOrd="0" destOrd="2" presId="urn:microsoft.com/office/officeart/2005/8/layout/vList2"/>
    <dgm:cxn modelId="{8536C0A4-71BB-4DAE-8EF6-B328AE5F4135}" srcId="{95C780DE-4213-4D05-A658-5CA5C003B26E}" destId="{506F9225-E9CA-44CD-8AB3-5EF373594677}" srcOrd="1" destOrd="0" parTransId="{49A45F59-7C19-4310-B0E6-EAE5B3D9F578}" sibTransId="{27056B32-6419-4EBB-8AEF-A3B1B26E1A7D}"/>
    <dgm:cxn modelId="{1B1B8EB3-E743-4FD8-90F4-F8062010816B}" srcId="{71E69ACB-2D2A-41C6-A2FA-CBD9738871D1}" destId="{22BA4F10-75AA-4A2F-B07E-5B31E878D8A5}" srcOrd="1" destOrd="0" parTransId="{525F7B0B-0FF5-4005-AD4F-56851B8111E8}" sibTransId="{166323EF-56F8-491F-A40E-CE5F8BEED401}"/>
    <dgm:cxn modelId="{78EFC1B4-9293-44E6-87DD-4AC3582C0B0A}" type="presOf" srcId="{79641AAA-1FDA-4F11-95D2-F2FF4439A645}" destId="{A420109A-B4BD-44DB-B392-C60CF81C19D5}" srcOrd="0" destOrd="3" presId="urn:microsoft.com/office/officeart/2005/8/layout/vList2"/>
    <dgm:cxn modelId="{A8A1ECBF-12F5-4735-80AD-BF512C2D22AE}" type="presOf" srcId="{E876BCAA-DAD9-4D0C-A96E-9DBB03228B90}" destId="{BA2A9503-C416-4409-B8B5-A97A37D572CE}" srcOrd="0" destOrd="0" presId="urn:microsoft.com/office/officeart/2005/8/layout/vList2"/>
    <dgm:cxn modelId="{A5DA25CC-EF3E-4D9E-AB17-FF8BB831CFB0}" srcId="{63F5DD7B-C5C5-4CA9-B2B4-330E4680957E}" destId="{95C780DE-4213-4D05-A658-5CA5C003B26E}" srcOrd="0" destOrd="0" parTransId="{BEB41A60-9F3A-4FE6-A9D9-3C94743116F8}" sibTransId="{2E80CA4D-CFA3-442A-921E-D32BF66E281C}"/>
    <dgm:cxn modelId="{E603EFCD-0622-4B4E-8243-B534011CBAB7}" type="presOf" srcId="{22BA4F10-75AA-4A2F-B07E-5B31E878D8A5}" destId="{A420109A-B4BD-44DB-B392-C60CF81C19D5}" srcOrd="0" destOrd="1" presId="urn:microsoft.com/office/officeart/2005/8/layout/vList2"/>
    <dgm:cxn modelId="{357E0DD5-F0FE-424B-9638-2C63E46724E3}" type="presOf" srcId="{95C780DE-4213-4D05-A658-5CA5C003B26E}" destId="{37099558-A1C5-44EB-8FA1-1F185104CA2D}" srcOrd="0" destOrd="0" presId="urn:microsoft.com/office/officeart/2005/8/layout/vList2"/>
    <dgm:cxn modelId="{1A9ED7D5-4CBE-456D-BE84-097DB2CFDC65}" type="presOf" srcId="{73CDDA50-FE7D-418D-899D-0DB0D56AD8AE}" destId="{BA2A9503-C416-4409-B8B5-A97A37D572CE}" srcOrd="0" destOrd="6" presId="urn:microsoft.com/office/officeart/2005/8/layout/vList2"/>
    <dgm:cxn modelId="{A97BD9E9-1A66-4D6E-9429-749FCA2685CD}" srcId="{71E69ACB-2D2A-41C6-A2FA-CBD9738871D1}" destId="{79641AAA-1FDA-4F11-95D2-F2FF4439A645}" srcOrd="3" destOrd="0" parTransId="{9462E016-F07D-484A-8D11-D0E70EA219C6}" sibTransId="{BB8E8A71-CCF4-45CE-A30C-B744719EDE3F}"/>
    <dgm:cxn modelId="{20BB81F3-FE1E-4A5F-99AA-7DB285534631}" srcId="{63F5DD7B-C5C5-4CA9-B2B4-330E4680957E}" destId="{71E69ACB-2D2A-41C6-A2FA-CBD9738871D1}" srcOrd="1" destOrd="0" parTransId="{D34B35EC-1A72-4A5A-8ACB-84F70B40DCAB}" sibTransId="{9576B56A-0054-4416-8D6A-F2A2D93B2982}"/>
    <dgm:cxn modelId="{C5BB75F6-5DE8-410F-9F41-EDD032A5D7A3}" srcId="{8597A240-8720-43E4-9171-0B39AF0C1E6A}" destId="{3888DE4F-E88C-4CB5-860C-A1701EB0D9F9}" srcOrd="0" destOrd="0" parTransId="{DAAC19A7-F2F0-4A81-9CDD-9DCBD0FB4381}" sibTransId="{159EF921-B890-4A35-AD0E-4F13BB0BBB3C}"/>
    <dgm:cxn modelId="{A2A3D4F6-8A07-43D1-9847-94C9723637A8}" type="presOf" srcId="{2C1D181B-D4F9-47C4-82EF-5F8A1B390827}" destId="{A420109A-B4BD-44DB-B392-C60CF81C19D5}" srcOrd="0" destOrd="0" presId="urn:microsoft.com/office/officeart/2005/8/layout/vList2"/>
    <dgm:cxn modelId="{899AC882-F9AE-417E-B640-CC7EA20F0F8B}" type="presParOf" srcId="{CDC56FCD-8289-4E28-A000-8BE09DB338B6}" destId="{37099558-A1C5-44EB-8FA1-1F185104CA2D}" srcOrd="0" destOrd="0" presId="urn:microsoft.com/office/officeart/2005/8/layout/vList2"/>
    <dgm:cxn modelId="{B314535F-8407-40F3-B422-8CE9A8366D4F}" type="presParOf" srcId="{CDC56FCD-8289-4E28-A000-8BE09DB338B6}" destId="{BA2A9503-C416-4409-B8B5-A97A37D572CE}" srcOrd="1" destOrd="0" presId="urn:microsoft.com/office/officeart/2005/8/layout/vList2"/>
    <dgm:cxn modelId="{74007C1D-732C-484E-918E-AC51CE243567}" type="presParOf" srcId="{CDC56FCD-8289-4E28-A000-8BE09DB338B6}" destId="{BD12352F-1FF4-4B50-B0C6-852678A54C53}" srcOrd="2" destOrd="0" presId="urn:microsoft.com/office/officeart/2005/8/layout/vList2"/>
    <dgm:cxn modelId="{474EF3F0-2D4A-4368-8225-1843254A6C5E}" type="presParOf" srcId="{CDC56FCD-8289-4E28-A000-8BE09DB338B6}" destId="{A420109A-B4BD-44DB-B392-C60CF81C19D5}" srcOrd="3" destOrd="0" presId="urn:microsoft.com/office/officeart/2005/8/layout/vList2"/>
    <dgm:cxn modelId="{CC016328-998F-4A50-8EA2-3A02AB94D38E}" type="presParOf" srcId="{CDC56FCD-8289-4E28-A000-8BE09DB338B6}" destId="{9C854ED5-1FB0-456F-BBAE-34C6D52746A2}" srcOrd="4" destOrd="0" presId="urn:microsoft.com/office/officeart/2005/8/layout/vList2"/>
    <dgm:cxn modelId="{93B67CE9-DEAC-42BE-8F04-7781139F4D79}" type="presParOf" srcId="{CDC56FCD-8289-4E28-A000-8BE09DB338B6}" destId="{A314EA9A-00B1-4491-819F-3139D3B552CB}"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B0B454A-4D22-45E3-90F6-17564B62F95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BA63760B-182D-43C8-BD5D-93C81F26593D}">
      <dgm:prSet/>
      <dgm:spPr/>
      <dgm:t>
        <a:bodyPr/>
        <a:lstStyle/>
        <a:p>
          <a:r>
            <a:rPr lang="en-US">
              <a:latin typeface="Univers Condensed"/>
              <a:cs typeface="Arial"/>
            </a:rPr>
            <a:t>Dues increases: Infrequent but significant</a:t>
          </a:r>
        </a:p>
      </dgm:t>
    </dgm:pt>
    <dgm:pt modelId="{CDBBF357-C248-4145-8F6C-361DE83488AD}" type="parTrans" cxnId="{6B9F2A6F-675A-44BB-A525-BFE450C2012D}">
      <dgm:prSet/>
      <dgm:spPr/>
      <dgm:t>
        <a:bodyPr/>
        <a:lstStyle/>
        <a:p>
          <a:endParaRPr lang="en-US"/>
        </a:p>
      </dgm:t>
    </dgm:pt>
    <dgm:pt modelId="{F7B828C0-E71A-4AE4-A3EA-721050776E6F}" type="sibTrans" cxnId="{6B9F2A6F-675A-44BB-A525-BFE450C2012D}">
      <dgm:prSet/>
      <dgm:spPr/>
      <dgm:t>
        <a:bodyPr/>
        <a:lstStyle/>
        <a:p>
          <a:endParaRPr lang="en-US"/>
        </a:p>
      </dgm:t>
    </dgm:pt>
    <dgm:pt modelId="{F944B9A0-9B27-4E5B-A446-FBDCEE62BD64}">
      <dgm:prSet/>
      <dgm:spPr/>
      <dgm:t>
        <a:bodyPr/>
        <a:lstStyle/>
        <a:p>
          <a:r>
            <a:rPr lang="en-US">
              <a:latin typeface="Univers Condensed"/>
              <a:cs typeface="Arial"/>
            </a:rPr>
            <a:t>Governance: Council now sets dues for responsive planning</a:t>
          </a:r>
        </a:p>
      </dgm:t>
    </dgm:pt>
    <dgm:pt modelId="{56131F6F-C46B-4071-BBE7-E0E7ECAB305B}" type="parTrans" cxnId="{E1CA653D-8204-49F9-8BE4-CEF3784DFFA7}">
      <dgm:prSet/>
      <dgm:spPr/>
      <dgm:t>
        <a:bodyPr/>
        <a:lstStyle/>
        <a:p>
          <a:endParaRPr lang="en-US"/>
        </a:p>
      </dgm:t>
    </dgm:pt>
    <dgm:pt modelId="{5E480CE9-3CA7-453F-A09F-158B6392C2DF}" type="sibTrans" cxnId="{E1CA653D-8204-49F9-8BE4-CEF3784DFFA7}">
      <dgm:prSet/>
      <dgm:spPr/>
      <dgm:t>
        <a:bodyPr/>
        <a:lstStyle/>
        <a:p>
          <a:endParaRPr lang="en-US"/>
        </a:p>
      </dgm:t>
    </dgm:pt>
    <dgm:pt modelId="{F7E06DEC-6C13-4F1B-8412-89E4AC6C7523}">
      <dgm:prSet phldr="0"/>
      <dgm:spPr/>
      <dgm:t>
        <a:bodyPr/>
        <a:lstStyle/>
        <a:p>
          <a:pPr rtl="0"/>
          <a:r>
            <a:rPr lang="en-US" sz="1800">
              <a:latin typeface="Univers Condensed"/>
              <a:ea typeface="Calibri"/>
              <a:cs typeface="Calibri"/>
            </a:rPr>
            <a:t>Benefits: Shift from print to digital + career development</a:t>
          </a:r>
        </a:p>
      </dgm:t>
    </dgm:pt>
    <dgm:pt modelId="{081F7763-4777-40FC-8A5A-6319C5E2A297}" type="parTrans" cxnId="{A03E5DF2-EE92-4003-A429-2A72CDC3943F}">
      <dgm:prSet/>
      <dgm:spPr/>
    </dgm:pt>
    <dgm:pt modelId="{37CC1A45-63F1-458F-812A-F99DBE07E64F}" type="sibTrans" cxnId="{A03E5DF2-EE92-4003-A429-2A72CDC3943F}">
      <dgm:prSet/>
      <dgm:spPr/>
    </dgm:pt>
    <dgm:pt modelId="{77C3DE70-3571-4137-9998-7DB6BF5F679F}" type="pres">
      <dgm:prSet presAssocID="{1B0B454A-4D22-45E3-90F6-17564B62F958}" presName="vert0" presStyleCnt="0">
        <dgm:presLayoutVars>
          <dgm:dir/>
          <dgm:animOne val="branch"/>
          <dgm:animLvl val="lvl"/>
        </dgm:presLayoutVars>
      </dgm:prSet>
      <dgm:spPr/>
    </dgm:pt>
    <dgm:pt modelId="{EA439B90-5A26-40B7-8AD8-03BD05D74C0E}" type="pres">
      <dgm:prSet presAssocID="{BA63760B-182D-43C8-BD5D-93C81F26593D}" presName="thickLine" presStyleLbl="alignNode1" presStyleIdx="0" presStyleCnt="3"/>
      <dgm:spPr/>
    </dgm:pt>
    <dgm:pt modelId="{4741778F-AF8F-435C-A748-C465F9F58366}" type="pres">
      <dgm:prSet presAssocID="{BA63760B-182D-43C8-BD5D-93C81F26593D}" presName="horz1" presStyleCnt="0"/>
      <dgm:spPr/>
    </dgm:pt>
    <dgm:pt modelId="{047D4053-8095-4481-9FA0-5C943995B6C5}" type="pres">
      <dgm:prSet presAssocID="{BA63760B-182D-43C8-BD5D-93C81F26593D}" presName="tx1" presStyleLbl="revTx" presStyleIdx="0" presStyleCnt="3"/>
      <dgm:spPr/>
    </dgm:pt>
    <dgm:pt modelId="{91512DD7-928A-4B7E-A045-28467185F708}" type="pres">
      <dgm:prSet presAssocID="{BA63760B-182D-43C8-BD5D-93C81F26593D}" presName="vert1" presStyleCnt="0"/>
      <dgm:spPr/>
    </dgm:pt>
    <dgm:pt modelId="{2D5D1853-3949-4A18-9F7C-BE5A2254C9B0}" type="pres">
      <dgm:prSet presAssocID="{F944B9A0-9B27-4E5B-A446-FBDCEE62BD64}" presName="thickLine" presStyleLbl="alignNode1" presStyleIdx="1" presStyleCnt="3"/>
      <dgm:spPr/>
    </dgm:pt>
    <dgm:pt modelId="{B55904B4-996A-439C-8E20-A71442E96B04}" type="pres">
      <dgm:prSet presAssocID="{F944B9A0-9B27-4E5B-A446-FBDCEE62BD64}" presName="horz1" presStyleCnt="0"/>
      <dgm:spPr/>
    </dgm:pt>
    <dgm:pt modelId="{CAD6F1E4-ABE7-4FBC-A40E-6DD0770C8670}" type="pres">
      <dgm:prSet presAssocID="{F944B9A0-9B27-4E5B-A446-FBDCEE62BD64}" presName="tx1" presStyleLbl="revTx" presStyleIdx="1" presStyleCnt="3"/>
      <dgm:spPr/>
    </dgm:pt>
    <dgm:pt modelId="{8D8483E8-3A61-4631-8156-959BF39DCCA8}" type="pres">
      <dgm:prSet presAssocID="{F944B9A0-9B27-4E5B-A446-FBDCEE62BD64}" presName="vert1" presStyleCnt="0"/>
      <dgm:spPr/>
    </dgm:pt>
    <dgm:pt modelId="{227A2675-1619-4EC7-93C6-5D652EF74C20}" type="pres">
      <dgm:prSet presAssocID="{F7E06DEC-6C13-4F1B-8412-89E4AC6C7523}" presName="thickLine" presStyleLbl="alignNode1" presStyleIdx="2" presStyleCnt="3"/>
      <dgm:spPr/>
    </dgm:pt>
    <dgm:pt modelId="{7C89E60E-0AE7-4310-8ED5-18AB53B8C5C2}" type="pres">
      <dgm:prSet presAssocID="{F7E06DEC-6C13-4F1B-8412-89E4AC6C7523}" presName="horz1" presStyleCnt="0"/>
      <dgm:spPr/>
    </dgm:pt>
    <dgm:pt modelId="{CCDEB336-0F7E-46CB-BA9A-0B8720DB6B84}" type="pres">
      <dgm:prSet presAssocID="{F7E06DEC-6C13-4F1B-8412-89E4AC6C7523}" presName="tx1" presStyleLbl="revTx" presStyleIdx="2" presStyleCnt="3"/>
      <dgm:spPr/>
    </dgm:pt>
    <dgm:pt modelId="{533B5AE6-E4CF-4EA1-B0E0-3AC1A171DDD4}" type="pres">
      <dgm:prSet presAssocID="{F7E06DEC-6C13-4F1B-8412-89E4AC6C7523}" presName="vert1" presStyleCnt="0"/>
      <dgm:spPr/>
    </dgm:pt>
  </dgm:ptLst>
  <dgm:cxnLst>
    <dgm:cxn modelId="{8EFB9D24-C4B4-4AF8-B3C9-DE227F222284}" type="presOf" srcId="{F944B9A0-9B27-4E5B-A446-FBDCEE62BD64}" destId="{CAD6F1E4-ABE7-4FBC-A40E-6DD0770C8670}" srcOrd="0" destOrd="0" presId="urn:microsoft.com/office/officeart/2008/layout/LinedList"/>
    <dgm:cxn modelId="{E1CA653D-8204-49F9-8BE4-CEF3784DFFA7}" srcId="{1B0B454A-4D22-45E3-90F6-17564B62F958}" destId="{F944B9A0-9B27-4E5B-A446-FBDCEE62BD64}" srcOrd="1" destOrd="0" parTransId="{56131F6F-C46B-4071-BBE7-E0E7ECAB305B}" sibTransId="{5E480CE9-3CA7-453F-A09F-158B6392C2DF}"/>
    <dgm:cxn modelId="{6B9F2A6F-675A-44BB-A525-BFE450C2012D}" srcId="{1B0B454A-4D22-45E3-90F6-17564B62F958}" destId="{BA63760B-182D-43C8-BD5D-93C81F26593D}" srcOrd="0" destOrd="0" parTransId="{CDBBF357-C248-4145-8F6C-361DE83488AD}" sibTransId="{F7B828C0-E71A-4AE4-A3EA-721050776E6F}"/>
    <dgm:cxn modelId="{0E7D3E51-33D4-490F-91EC-A35753F264D6}" type="presOf" srcId="{BA63760B-182D-43C8-BD5D-93C81F26593D}" destId="{047D4053-8095-4481-9FA0-5C943995B6C5}" srcOrd="0" destOrd="0" presId="urn:microsoft.com/office/officeart/2008/layout/LinedList"/>
    <dgm:cxn modelId="{D87A7BD6-211C-4109-8E2F-152BB3D98D4F}" type="presOf" srcId="{F7E06DEC-6C13-4F1B-8412-89E4AC6C7523}" destId="{CCDEB336-0F7E-46CB-BA9A-0B8720DB6B84}" srcOrd="0" destOrd="0" presId="urn:microsoft.com/office/officeart/2008/layout/LinedList"/>
    <dgm:cxn modelId="{A03E5DF2-EE92-4003-A429-2A72CDC3943F}" srcId="{1B0B454A-4D22-45E3-90F6-17564B62F958}" destId="{F7E06DEC-6C13-4F1B-8412-89E4AC6C7523}" srcOrd="2" destOrd="0" parTransId="{081F7763-4777-40FC-8A5A-6319C5E2A297}" sibTransId="{37CC1A45-63F1-458F-812A-F99DBE07E64F}"/>
    <dgm:cxn modelId="{A1894FF4-EC80-469D-815A-826A434BBBA2}" type="presOf" srcId="{1B0B454A-4D22-45E3-90F6-17564B62F958}" destId="{77C3DE70-3571-4137-9998-7DB6BF5F679F}" srcOrd="0" destOrd="0" presId="urn:microsoft.com/office/officeart/2008/layout/LinedList"/>
    <dgm:cxn modelId="{85C821B2-F59A-4267-994F-505EDD041C30}" type="presParOf" srcId="{77C3DE70-3571-4137-9998-7DB6BF5F679F}" destId="{EA439B90-5A26-40B7-8AD8-03BD05D74C0E}" srcOrd="0" destOrd="0" presId="urn:microsoft.com/office/officeart/2008/layout/LinedList"/>
    <dgm:cxn modelId="{C1A6241C-26A6-48BD-9FE9-65CF0C3B9466}" type="presParOf" srcId="{77C3DE70-3571-4137-9998-7DB6BF5F679F}" destId="{4741778F-AF8F-435C-A748-C465F9F58366}" srcOrd="1" destOrd="0" presId="urn:microsoft.com/office/officeart/2008/layout/LinedList"/>
    <dgm:cxn modelId="{7F673D06-218D-4537-8061-45A36A3C2ABE}" type="presParOf" srcId="{4741778F-AF8F-435C-A748-C465F9F58366}" destId="{047D4053-8095-4481-9FA0-5C943995B6C5}" srcOrd="0" destOrd="0" presId="urn:microsoft.com/office/officeart/2008/layout/LinedList"/>
    <dgm:cxn modelId="{84875161-C562-44A3-895B-86423C15CC78}" type="presParOf" srcId="{4741778F-AF8F-435C-A748-C465F9F58366}" destId="{91512DD7-928A-4B7E-A045-28467185F708}" srcOrd="1" destOrd="0" presId="urn:microsoft.com/office/officeart/2008/layout/LinedList"/>
    <dgm:cxn modelId="{A26EC488-4595-4D2D-9E75-A55799935772}" type="presParOf" srcId="{77C3DE70-3571-4137-9998-7DB6BF5F679F}" destId="{2D5D1853-3949-4A18-9F7C-BE5A2254C9B0}" srcOrd="2" destOrd="0" presId="urn:microsoft.com/office/officeart/2008/layout/LinedList"/>
    <dgm:cxn modelId="{3F379E64-6E65-4234-AF90-FBADB93DC5A7}" type="presParOf" srcId="{77C3DE70-3571-4137-9998-7DB6BF5F679F}" destId="{B55904B4-996A-439C-8E20-A71442E96B04}" srcOrd="3" destOrd="0" presId="urn:microsoft.com/office/officeart/2008/layout/LinedList"/>
    <dgm:cxn modelId="{14D51BED-2A17-4AD7-8659-9527EF5D4519}" type="presParOf" srcId="{B55904B4-996A-439C-8E20-A71442E96B04}" destId="{CAD6F1E4-ABE7-4FBC-A40E-6DD0770C8670}" srcOrd="0" destOrd="0" presId="urn:microsoft.com/office/officeart/2008/layout/LinedList"/>
    <dgm:cxn modelId="{0635A4E4-60F1-45AC-8C8A-3444268E3A36}" type="presParOf" srcId="{B55904B4-996A-439C-8E20-A71442E96B04}" destId="{8D8483E8-3A61-4631-8156-959BF39DCCA8}" srcOrd="1" destOrd="0" presId="urn:microsoft.com/office/officeart/2008/layout/LinedList"/>
    <dgm:cxn modelId="{087F2C58-C657-4A11-AE36-2BAE3577F6F6}" type="presParOf" srcId="{77C3DE70-3571-4137-9998-7DB6BF5F679F}" destId="{227A2675-1619-4EC7-93C6-5D652EF74C20}" srcOrd="4" destOrd="0" presId="urn:microsoft.com/office/officeart/2008/layout/LinedList"/>
    <dgm:cxn modelId="{A50B2B51-A1F2-4E8D-ABED-EA90AAB20E3D}" type="presParOf" srcId="{77C3DE70-3571-4137-9998-7DB6BF5F679F}" destId="{7C89E60E-0AE7-4310-8ED5-18AB53B8C5C2}" srcOrd="5" destOrd="0" presId="urn:microsoft.com/office/officeart/2008/layout/LinedList"/>
    <dgm:cxn modelId="{29B66BCC-DACF-495A-A990-08E072EF5478}" type="presParOf" srcId="{7C89E60E-0AE7-4310-8ED5-18AB53B8C5C2}" destId="{CCDEB336-0F7E-46CB-BA9A-0B8720DB6B84}" srcOrd="0" destOrd="0" presId="urn:microsoft.com/office/officeart/2008/layout/LinedList"/>
    <dgm:cxn modelId="{37A2A117-E98A-428F-B5FC-6D07D9F806DD}" type="presParOf" srcId="{7C89E60E-0AE7-4310-8ED5-18AB53B8C5C2}" destId="{533B5AE6-E4CF-4EA1-B0E0-3AC1A171DDD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28F6ADE-DE20-4FE9-A91A-5BB2692ABE13}" type="doc">
      <dgm:prSet loTypeId="urn:microsoft.com/office/officeart/2005/8/layout/lProcess1" loCatId="process" qsTypeId="urn:microsoft.com/office/officeart/2005/8/quickstyle/simple5" qsCatId="simple" csTypeId="urn:microsoft.com/office/officeart/2005/8/colors/accent1_2" csCatId="accent1" phldr="1"/>
      <dgm:spPr/>
      <dgm:t>
        <a:bodyPr/>
        <a:lstStyle/>
        <a:p>
          <a:endParaRPr lang="en-US"/>
        </a:p>
      </dgm:t>
    </dgm:pt>
    <dgm:pt modelId="{B7B1427D-BC72-4C37-8E9D-D7061B34F3BE}">
      <dgm:prSet/>
      <dgm:spPr/>
      <dgm:t>
        <a:bodyPr/>
        <a:lstStyle/>
        <a:p>
          <a:r>
            <a:rPr lang="en-US"/>
            <a:t>1970: Archival Outlook introduced</a:t>
          </a:r>
        </a:p>
      </dgm:t>
    </dgm:pt>
    <dgm:pt modelId="{A006E93E-D2F2-4A63-9EEF-2D0CDC9C6C0D}" type="parTrans" cxnId="{DAF813A2-8E11-48E3-9384-673128878F86}">
      <dgm:prSet/>
      <dgm:spPr/>
      <dgm:t>
        <a:bodyPr/>
        <a:lstStyle/>
        <a:p>
          <a:endParaRPr lang="en-US"/>
        </a:p>
      </dgm:t>
    </dgm:pt>
    <dgm:pt modelId="{94297BE7-0E6C-4BC4-A878-B60D0BA201C9}" type="sibTrans" cxnId="{DAF813A2-8E11-48E3-9384-673128878F86}">
      <dgm:prSet/>
      <dgm:spPr/>
      <dgm:t>
        <a:bodyPr/>
        <a:lstStyle/>
        <a:p>
          <a:endParaRPr lang="en-US"/>
        </a:p>
      </dgm:t>
    </dgm:pt>
    <dgm:pt modelId="{BF98402A-DA59-4CCB-86D7-4B602679598E}">
      <dgm:prSet/>
      <dgm:spPr/>
      <dgm:t>
        <a:bodyPr/>
        <a:lstStyle/>
        <a:p>
          <a:pPr rtl="0"/>
          <a:r>
            <a:rPr lang="en-US">
              <a:latin typeface="Univers Condensed"/>
            </a:rPr>
            <a:t>1974: Professional Staff Hired</a:t>
          </a:r>
        </a:p>
      </dgm:t>
    </dgm:pt>
    <dgm:pt modelId="{6E8732AD-3798-456B-86D8-FAD51CFC5AF9}" type="parTrans" cxnId="{C2629A01-6464-431A-88B7-4E2432843659}">
      <dgm:prSet/>
      <dgm:spPr/>
      <dgm:t>
        <a:bodyPr/>
        <a:lstStyle/>
        <a:p>
          <a:endParaRPr lang="en-US"/>
        </a:p>
      </dgm:t>
    </dgm:pt>
    <dgm:pt modelId="{0E14DA27-AD6B-4A87-87CF-21DA08351AB9}" type="sibTrans" cxnId="{C2629A01-6464-431A-88B7-4E2432843659}">
      <dgm:prSet/>
      <dgm:spPr/>
      <dgm:t>
        <a:bodyPr/>
        <a:lstStyle/>
        <a:p>
          <a:endParaRPr lang="en-US"/>
        </a:p>
      </dgm:t>
    </dgm:pt>
    <dgm:pt modelId="{E52FBF4C-A638-4FEE-B6BB-51676AA897AF}">
      <dgm:prSet/>
      <dgm:spPr/>
      <dgm:t>
        <a:bodyPr/>
        <a:lstStyle/>
        <a:p>
          <a:r>
            <a:rPr lang="en-US"/>
            <a:t>Dues</a:t>
          </a:r>
        </a:p>
      </dgm:t>
    </dgm:pt>
    <dgm:pt modelId="{D004686B-6AAC-4732-BFE4-C72459E3FE89}" type="parTrans" cxnId="{BBAF3436-E2DA-4A63-A459-6D320DE320D4}">
      <dgm:prSet/>
      <dgm:spPr/>
      <dgm:t>
        <a:bodyPr/>
        <a:lstStyle/>
        <a:p>
          <a:endParaRPr lang="en-US"/>
        </a:p>
      </dgm:t>
    </dgm:pt>
    <dgm:pt modelId="{02737C6B-2111-4FF3-A779-BBE4D5BB9C56}" type="sibTrans" cxnId="{BBAF3436-E2DA-4A63-A459-6D320DE320D4}">
      <dgm:prSet/>
      <dgm:spPr/>
      <dgm:t>
        <a:bodyPr/>
        <a:lstStyle/>
        <a:p>
          <a:endParaRPr lang="en-US"/>
        </a:p>
      </dgm:t>
    </dgm:pt>
    <dgm:pt modelId="{909293D0-3675-4FA8-8336-B481D2522A5B}">
      <dgm:prSet/>
      <dgm:spPr/>
      <dgm:t>
        <a:bodyPr/>
        <a:lstStyle/>
        <a:p>
          <a:r>
            <a:rPr lang="en-US"/>
            <a:t>2018: Expanded section memberships</a:t>
          </a:r>
        </a:p>
      </dgm:t>
    </dgm:pt>
    <dgm:pt modelId="{F1B039BD-FEBA-43F8-A417-38BA4C45197B}" type="parTrans" cxnId="{1B7E3B81-433D-4E75-B13A-601AFBD4541A}">
      <dgm:prSet/>
      <dgm:spPr/>
      <dgm:t>
        <a:bodyPr/>
        <a:lstStyle/>
        <a:p>
          <a:endParaRPr lang="en-US"/>
        </a:p>
      </dgm:t>
    </dgm:pt>
    <dgm:pt modelId="{15CD1500-D703-427F-BBE9-1BC7C7C4D169}" type="sibTrans" cxnId="{1B7E3B81-433D-4E75-B13A-601AFBD4541A}">
      <dgm:prSet/>
      <dgm:spPr/>
      <dgm:t>
        <a:bodyPr/>
        <a:lstStyle/>
        <a:p>
          <a:endParaRPr lang="en-US"/>
        </a:p>
      </dgm:t>
    </dgm:pt>
    <dgm:pt modelId="{16D98AA4-0306-4175-A50D-523D366179E7}">
      <dgm:prSet/>
      <dgm:spPr/>
      <dgm:t>
        <a:bodyPr/>
        <a:lstStyle/>
        <a:p>
          <a:r>
            <a:rPr lang="en-US">
              <a:latin typeface="Univers Condensed"/>
            </a:rPr>
            <a:t>2022</a:t>
          </a:r>
          <a:r>
            <a:rPr lang="en-US"/>
            <a:t>: Career Services Commons launched</a:t>
          </a:r>
        </a:p>
      </dgm:t>
    </dgm:pt>
    <dgm:pt modelId="{FD100946-489C-474B-9FDB-8903344BCC71}" type="parTrans" cxnId="{852178FE-DCC1-4F83-AD4F-7BD83752A6DE}">
      <dgm:prSet/>
      <dgm:spPr/>
      <dgm:t>
        <a:bodyPr/>
        <a:lstStyle/>
        <a:p>
          <a:endParaRPr lang="en-US"/>
        </a:p>
      </dgm:t>
    </dgm:pt>
    <dgm:pt modelId="{DC7CA767-DB20-4F95-8D26-D12EBB260E36}" type="sibTrans" cxnId="{852178FE-DCC1-4F83-AD4F-7BD83752A6DE}">
      <dgm:prSet/>
      <dgm:spPr/>
      <dgm:t>
        <a:bodyPr/>
        <a:lstStyle/>
        <a:p>
          <a:endParaRPr lang="en-US"/>
        </a:p>
      </dgm:t>
    </dgm:pt>
    <dgm:pt modelId="{844B40AE-D5A4-45D6-942E-8B0F3BA37BF7}">
      <dgm:prSet phldrT="[Text]"/>
      <dgm:spPr/>
      <dgm:t>
        <a:bodyPr/>
        <a:lstStyle/>
        <a:p>
          <a:r>
            <a:rPr lang="en-US"/>
            <a:t>Membership</a:t>
          </a:r>
        </a:p>
      </dgm:t>
    </dgm:pt>
    <dgm:pt modelId="{825E6926-2B76-4CF3-B964-70FD0227489A}" type="parTrans" cxnId="{BCD20C30-6D0B-4002-B02B-54BE23A17898}">
      <dgm:prSet/>
      <dgm:spPr/>
      <dgm:t>
        <a:bodyPr/>
        <a:lstStyle/>
        <a:p>
          <a:endParaRPr lang="en-US"/>
        </a:p>
      </dgm:t>
    </dgm:pt>
    <dgm:pt modelId="{7FE4AE2A-B32A-41DB-BA62-B5BFF7638CD0}" type="sibTrans" cxnId="{BCD20C30-6D0B-4002-B02B-54BE23A17898}">
      <dgm:prSet/>
      <dgm:spPr/>
      <dgm:t>
        <a:bodyPr/>
        <a:lstStyle/>
        <a:p>
          <a:endParaRPr lang="en-US"/>
        </a:p>
      </dgm:t>
    </dgm:pt>
    <dgm:pt modelId="{9803468B-5883-43D9-B48F-1EA045D5FBE9}">
      <dgm:prSet/>
      <dgm:spPr/>
      <dgm:t>
        <a:bodyPr/>
        <a:lstStyle/>
        <a:p>
          <a:r>
            <a:rPr lang="en-US"/>
            <a:t>2013: Bridge Rate introduced</a:t>
          </a:r>
        </a:p>
      </dgm:t>
    </dgm:pt>
    <dgm:pt modelId="{C0783A71-3E5A-41A4-8CBB-7FC725D92CA8}" type="parTrans" cxnId="{C5592386-FBC3-4685-BCFC-938D6C40133A}">
      <dgm:prSet/>
      <dgm:spPr/>
      <dgm:t>
        <a:bodyPr/>
        <a:lstStyle/>
        <a:p>
          <a:endParaRPr lang="en-US"/>
        </a:p>
      </dgm:t>
    </dgm:pt>
    <dgm:pt modelId="{01FB68CB-9104-4CBD-B542-44B07FFF541E}" type="sibTrans" cxnId="{C5592386-FBC3-4685-BCFC-938D6C40133A}">
      <dgm:prSet/>
      <dgm:spPr/>
      <dgm:t>
        <a:bodyPr/>
        <a:lstStyle/>
        <a:p>
          <a:endParaRPr lang="en-US"/>
        </a:p>
      </dgm:t>
    </dgm:pt>
    <dgm:pt modelId="{2B9E8528-D9B5-463E-9665-A539DD2BC8B0}">
      <dgm:prSet/>
      <dgm:spPr/>
      <dgm:t>
        <a:bodyPr/>
        <a:lstStyle/>
        <a:p>
          <a:pPr rtl="0"/>
          <a:r>
            <a:rPr lang="en-US"/>
            <a:t>2025: </a:t>
          </a:r>
          <a:r>
            <a:rPr lang="en-US">
              <a:latin typeface="Univers Condensed"/>
            </a:rPr>
            <a:t> Membership Model and Dues Increase</a:t>
          </a:r>
          <a:endParaRPr lang="en-US"/>
        </a:p>
      </dgm:t>
    </dgm:pt>
    <dgm:pt modelId="{6A5CE826-92E6-4828-ACDD-41622003B9D4}" type="parTrans" cxnId="{5FEF31A1-94B1-4350-8B31-B96314EDE3B5}">
      <dgm:prSet/>
      <dgm:spPr/>
      <dgm:t>
        <a:bodyPr/>
        <a:lstStyle/>
        <a:p>
          <a:endParaRPr lang="en-US"/>
        </a:p>
      </dgm:t>
    </dgm:pt>
    <dgm:pt modelId="{2E72A1FB-A827-43A7-BB74-AFEF4ACEEC41}" type="sibTrans" cxnId="{5FEF31A1-94B1-4350-8B31-B96314EDE3B5}">
      <dgm:prSet/>
      <dgm:spPr/>
      <dgm:t>
        <a:bodyPr/>
        <a:lstStyle/>
        <a:p>
          <a:endParaRPr lang="en-US"/>
        </a:p>
      </dgm:t>
    </dgm:pt>
    <dgm:pt modelId="{0819BBE9-710A-40C9-8E78-5A7A6FB37F6E}">
      <dgm:prSet/>
      <dgm:spPr/>
      <dgm:t>
        <a:bodyPr/>
        <a:lstStyle/>
        <a:p>
          <a:pPr rtl="0"/>
          <a:r>
            <a:rPr lang="en-US"/>
            <a:t>2023:</a:t>
          </a:r>
          <a:r>
            <a:rPr lang="en-US">
              <a:latin typeface="Univers Condensed"/>
            </a:rPr>
            <a:t> Bylaws</a:t>
          </a:r>
          <a:r>
            <a:rPr lang="en-US"/>
            <a:t> change</a:t>
          </a:r>
        </a:p>
      </dgm:t>
    </dgm:pt>
    <dgm:pt modelId="{B01214D7-4638-4967-BC7E-81408CDE4F21}" type="parTrans" cxnId="{7FD654CE-472C-4A61-8302-1ABFF71C618F}">
      <dgm:prSet/>
      <dgm:spPr/>
      <dgm:t>
        <a:bodyPr/>
        <a:lstStyle/>
        <a:p>
          <a:endParaRPr lang="en-US"/>
        </a:p>
      </dgm:t>
    </dgm:pt>
    <dgm:pt modelId="{994C982F-3848-43DF-9286-E3F54C2C9B55}" type="sibTrans" cxnId="{7FD654CE-472C-4A61-8302-1ABFF71C618F}">
      <dgm:prSet/>
      <dgm:spPr/>
      <dgm:t>
        <a:bodyPr/>
        <a:lstStyle/>
        <a:p>
          <a:endParaRPr lang="en-US"/>
        </a:p>
      </dgm:t>
    </dgm:pt>
    <dgm:pt modelId="{5BAA3B1C-16D8-4DCC-B646-32BBD359D55E}">
      <dgm:prSet phldr="0"/>
      <dgm:spPr/>
      <dgm:t>
        <a:bodyPr/>
        <a:lstStyle/>
        <a:p>
          <a:r>
            <a:rPr lang="en-US">
              <a:latin typeface="Univers Condensed"/>
            </a:rPr>
            <a:t>1976</a:t>
          </a:r>
          <a:r>
            <a:rPr lang="en-US"/>
            <a:t>: American Archivist launched</a:t>
          </a:r>
        </a:p>
      </dgm:t>
    </dgm:pt>
    <dgm:pt modelId="{39545E90-A4B2-448D-AC9D-9EADB8CF8909}" type="parTrans" cxnId="{900D2119-AB6D-4597-9228-9D162739119E}">
      <dgm:prSet/>
      <dgm:spPr/>
    </dgm:pt>
    <dgm:pt modelId="{2FE86935-85FD-49F7-91E4-BA6D4C1EDF47}" type="sibTrans" cxnId="{900D2119-AB6D-4597-9228-9D162739119E}">
      <dgm:prSet/>
      <dgm:spPr/>
    </dgm:pt>
    <dgm:pt modelId="{E2BEFE37-01B7-4BD5-BE49-C8FDE4809258}">
      <dgm:prSet phldr="0"/>
      <dgm:spPr/>
      <dgm:t>
        <a:bodyPr/>
        <a:lstStyle/>
        <a:p>
          <a:pPr rtl="0"/>
          <a:r>
            <a:rPr lang="en-US">
              <a:latin typeface="Univers Condensed"/>
            </a:rPr>
            <a:t>2020: </a:t>
          </a:r>
          <a:r>
            <a:rPr lang="en-US" sz="1100">
              <a:latin typeface="Aptos"/>
            </a:rPr>
            <a:t>Accessible educational offerings at the Annual meeting</a:t>
          </a:r>
        </a:p>
      </dgm:t>
    </dgm:pt>
    <dgm:pt modelId="{3BD1047F-D43E-4DEC-AA6E-463A8EA7246A}" type="parTrans" cxnId="{D382C9BD-A9F7-41E8-AFCB-A4E5CBA873A9}">
      <dgm:prSet/>
      <dgm:spPr/>
    </dgm:pt>
    <dgm:pt modelId="{F33D3CCB-BE09-4FC1-92BB-B807CC536EEF}" type="sibTrans" cxnId="{D382C9BD-A9F7-41E8-AFCB-A4E5CBA873A9}">
      <dgm:prSet/>
      <dgm:spPr/>
    </dgm:pt>
    <dgm:pt modelId="{62C4E4B4-166F-4222-8B07-D247A6880ABF}" type="pres">
      <dgm:prSet presAssocID="{728F6ADE-DE20-4FE9-A91A-5BB2692ABE13}" presName="Name0" presStyleCnt="0">
        <dgm:presLayoutVars>
          <dgm:dir/>
          <dgm:animLvl val="lvl"/>
          <dgm:resizeHandles val="exact"/>
        </dgm:presLayoutVars>
      </dgm:prSet>
      <dgm:spPr/>
    </dgm:pt>
    <dgm:pt modelId="{DC0CE1E3-D72F-4299-A72B-C05C1837F246}" type="pres">
      <dgm:prSet presAssocID="{844B40AE-D5A4-45D6-942E-8B0F3BA37BF7}" presName="vertFlow" presStyleCnt="0"/>
      <dgm:spPr/>
    </dgm:pt>
    <dgm:pt modelId="{4A45C3DD-E064-42E2-9656-DACB692AD09F}" type="pres">
      <dgm:prSet presAssocID="{844B40AE-D5A4-45D6-942E-8B0F3BA37BF7}" presName="header" presStyleLbl="node1" presStyleIdx="0" presStyleCnt="2"/>
      <dgm:spPr/>
    </dgm:pt>
    <dgm:pt modelId="{A0C6B2B5-D084-4F6F-9432-465F5C479183}" type="pres">
      <dgm:prSet presAssocID="{A006E93E-D2F2-4A63-9EEF-2D0CDC9C6C0D}" presName="parTrans" presStyleLbl="sibTrans2D1" presStyleIdx="0" presStyleCnt="9"/>
      <dgm:spPr/>
    </dgm:pt>
    <dgm:pt modelId="{5E961598-049A-4EF5-9230-1C3D894F8BD1}" type="pres">
      <dgm:prSet presAssocID="{B7B1427D-BC72-4C37-8E9D-D7061B34F3BE}" presName="child" presStyleLbl="alignAccFollowNode1" presStyleIdx="0" presStyleCnt="9">
        <dgm:presLayoutVars>
          <dgm:chMax val="0"/>
          <dgm:bulletEnabled val="1"/>
        </dgm:presLayoutVars>
      </dgm:prSet>
      <dgm:spPr/>
    </dgm:pt>
    <dgm:pt modelId="{2B988CDE-BBEF-40AC-BD88-A92C4B12E212}" type="pres">
      <dgm:prSet presAssocID="{94297BE7-0E6C-4BC4-A878-B60D0BA201C9}" presName="sibTrans" presStyleLbl="sibTrans2D1" presStyleIdx="1" presStyleCnt="9"/>
      <dgm:spPr/>
    </dgm:pt>
    <dgm:pt modelId="{8B9EBAE0-0A0D-44AC-A341-9B43C5747121}" type="pres">
      <dgm:prSet presAssocID="{BF98402A-DA59-4CCB-86D7-4B602679598E}" presName="child" presStyleLbl="alignAccFollowNode1" presStyleIdx="1" presStyleCnt="9">
        <dgm:presLayoutVars>
          <dgm:chMax val="0"/>
          <dgm:bulletEnabled val="1"/>
        </dgm:presLayoutVars>
      </dgm:prSet>
      <dgm:spPr/>
    </dgm:pt>
    <dgm:pt modelId="{299D37CA-FBD3-40D9-A219-2C7E1E39F136}" type="pres">
      <dgm:prSet presAssocID="{0E14DA27-AD6B-4A87-87CF-21DA08351AB9}" presName="sibTrans" presStyleLbl="sibTrans2D1" presStyleIdx="2" presStyleCnt="9"/>
      <dgm:spPr/>
    </dgm:pt>
    <dgm:pt modelId="{C3595FBC-75E8-4394-9FBF-0CE734FB58E0}" type="pres">
      <dgm:prSet presAssocID="{5BAA3B1C-16D8-4DCC-B646-32BBD359D55E}" presName="child" presStyleLbl="alignAccFollowNode1" presStyleIdx="2" presStyleCnt="9">
        <dgm:presLayoutVars>
          <dgm:chMax val="0"/>
          <dgm:bulletEnabled val="1"/>
        </dgm:presLayoutVars>
      </dgm:prSet>
      <dgm:spPr/>
    </dgm:pt>
    <dgm:pt modelId="{ED5403FC-66C8-4C01-ABC0-8CA365C8E9F1}" type="pres">
      <dgm:prSet presAssocID="{2FE86935-85FD-49F7-91E4-BA6D4C1EDF47}" presName="sibTrans" presStyleLbl="sibTrans2D1" presStyleIdx="3" presStyleCnt="9"/>
      <dgm:spPr/>
    </dgm:pt>
    <dgm:pt modelId="{44153A26-1E0E-4829-AB4A-299FC5F7BBF0}" type="pres">
      <dgm:prSet presAssocID="{909293D0-3675-4FA8-8336-B481D2522A5B}" presName="child" presStyleLbl="alignAccFollowNode1" presStyleIdx="3" presStyleCnt="9">
        <dgm:presLayoutVars>
          <dgm:chMax val="0"/>
          <dgm:bulletEnabled val="1"/>
        </dgm:presLayoutVars>
      </dgm:prSet>
      <dgm:spPr/>
    </dgm:pt>
    <dgm:pt modelId="{13811C54-751F-42C4-8C02-BF1F79E4C37B}" type="pres">
      <dgm:prSet presAssocID="{15CD1500-D703-427F-BBE9-1BC7C7C4D169}" presName="sibTrans" presStyleLbl="sibTrans2D1" presStyleIdx="4" presStyleCnt="9"/>
      <dgm:spPr/>
    </dgm:pt>
    <dgm:pt modelId="{5D1204BC-4344-4B90-94AC-2C7589B90F77}" type="pres">
      <dgm:prSet presAssocID="{E2BEFE37-01B7-4BD5-BE49-C8FDE4809258}" presName="child" presStyleLbl="alignAccFollowNode1" presStyleIdx="4" presStyleCnt="9">
        <dgm:presLayoutVars>
          <dgm:chMax val="0"/>
          <dgm:bulletEnabled val="1"/>
        </dgm:presLayoutVars>
      </dgm:prSet>
      <dgm:spPr/>
    </dgm:pt>
    <dgm:pt modelId="{5A321F56-5DFC-4E87-801B-4EA6C767974C}" type="pres">
      <dgm:prSet presAssocID="{F33D3CCB-BE09-4FC1-92BB-B807CC536EEF}" presName="sibTrans" presStyleLbl="sibTrans2D1" presStyleIdx="5" presStyleCnt="9"/>
      <dgm:spPr/>
    </dgm:pt>
    <dgm:pt modelId="{7BFAA16E-B74D-4C41-93D6-FE7F8C4ABE3D}" type="pres">
      <dgm:prSet presAssocID="{16D98AA4-0306-4175-A50D-523D366179E7}" presName="child" presStyleLbl="alignAccFollowNode1" presStyleIdx="5" presStyleCnt="9">
        <dgm:presLayoutVars>
          <dgm:chMax val="0"/>
          <dgm:bulletEnabled val="1"/>
        </dgm:presLayoutVars>
      </dgm:prSet>
      <dgm:spPr/>
    </dgm:pt>
    <dgm:pt modelId="{DBC2437D-D0E1-49BF-8186-6E270D9000C0}" type="pres">
      <dgm:prSet presAssocID="{844B40AE-D5A4-45D6-942E-8B0F3BA37BF7}" presName="hSp" presStyleCnt="0"/>
      <dgm:spPr/>
    </dgm:pt>
    <dgm:pt modelId="{AC822ED3-673A-4594-B5C7-37E212709B3A}" type="pres">
      <dgm:prSet presAssocID="{E52FBF4C-A638-4FEE-B6BB-51676AA897AF}" presName="vertFlow" presStyleCnt="0"/>
      <dgm:spPr/>
    </dgm:pt>
    <dgm:pt modelId="{C1F5210E-4A95-4549-BA6D-992DAC303CD4}" type="pres">
      <dgm:prSet presAssocID="{E52FBF4C-A638-4FEE-B6BB-51676AA897AF}" presName="header" presStyleLbl="node1" presStyleIdx="1" presStyleCnt="2"/>
      <dgm:spPr/>
    </dgm:pt>
    <dgm:pt modelId="{5FE664ED-8139-4FCE-9343-DD48EC57509C}" type="pres">
      <dgm:prSet presAssocID="{C0783A71-3E5A-41A4-8CBB-7FC725D92CA8}" presName="parTrans" presStyleLbl="sibTrans2D1" presStyleIdx="6" presStyleCnt="9"/>
      <dgm:spPr/>
    </dgm:pt>
    <dgm:pt modelId="{8C043C50-9141-4913-ACE0-5B84B607B83D}" type="pres">
      <dgm:prSet presAssocID="{9803468B-5883-43D9-B48F-1EA045D5FBE9}" presName="child" presStyleLbl="alignAccFollowNode1" presStyleIdx="6" presStyleCnt="9">
        <dgm:presLayoutVars>
          <dgm:chMax val="0"/>
          <dgm:bulletEnabled val="1"/>
        </dgm:presLayoutVars>
      </dgm:prSet>
      <dgm:spPr/>
    </dgm:pt>
    <dgm:pt modelId="{28D060CE-C82E-45AD-AC43-C1912FF1A02F}" type="pres">
      <dgm:prSet presAssocID="{01FB68CB-9104-4CBD-B542-44B07FFF541E}" presName="sibTrans" presStyleLbl="sibTrans2D1" presStyleIdx="7" presStyleCnt="9"/>
      <dgm:spPr/>
    </dgm:pt>
    <dgm:pt modelId="{56913866-436E-4184-8996-23B9D5604BE8}" type="pres">
      <dgm:prSet presAssocID="{0819BBE9-710A-40C9-8E78-5A7A6FB37F6E}" presName="child" presStyleLbl="alignAccFollowNode1" presStyleIdx="7" presStyleCnt="9">
        <dgm:presLayoutVars>
          <dgm:chMax val="0"/>
          <dgm:bulletEnabled val="1"/>
        </dgm:presLayoutVars>
      </dgm:prSet>
      <dgm:spPr/>
    </dgm:pt>
    <dgm:pt modelId="{2F6C8A53-5B44-458E-9B54-B6366391C419}" type="pres">
      <dgm:prSet presAssocID="{994C982F-3848-43DF-9286-E3F54C2C9B55}" presName="sibTrans" presStyleLbl="sibTrans2D1" presStyleIdx="8" presStyleCnt="9"/>
      <dgm:spPr/>
    </dgm:pt>
    <dgm:pt modelId="{F7E201F3-76B5-4444-9E33-CE24660AACF1}" type="pres">
      <dgm:prSet presAssocID="{2B9E8528-D9B5-463E-9665-A539DD2BC8B0}" presName="child" presStyleLbl="alignAccFollowNode1" presStyleIdx="8" presStyleCnt="9">
        <dgm:presLayoutVars>
          <dgm:chMax val="0"/>
          <dgm:bulletEnabled val="1"/>
        </dgm:presLayoutVars>
      </dgm:prSet>
      <dgm:spPr/>
    </dgm:pt>
  </dgm:ptLst>
  <dgm:cxnLst>
    <dgm:cxn modelId="{C2629A01-6464-431A-88B7-4E2432843659}" srcId="{844B40AE-D5A4-45D6-942E-8B0F3BA37BF7}" destId="{BF98402A-DA59-4CCB-86D7-4B602679598E}" srcOrd="1" destOrd="0" parTransId="{6E8732AD-3798-456B-86D8-FAD51CFC5AF9}" sibTransId="{0E14DA27-AD6B-4A87-87CF-21DA08351AB9}"/>
    <dgm:cxn modelId="{6E09320B-7E67-49F4-94C8-AFD61B22AC50}" type="presOf" srcId="{994C982F-3848-43DF-9286-E3F54C2C9B55}" destId="{2F6C8A53-5B44-458E-9B54-B6366391C419}" srcOrd="0" destOrd="0" presId="urn:microsoft.com/office/officeart/2005/8/layout/lProcess1"/>
    <dgm:cxn modelId="{D35DDA10-63CF-47A8-BE4C-3BD93A175C54}" type="presOf" srcId="{A006E93E-D2F2-4A63-9EEF-2D0CDC9C6C0D}" destId="{A0C6B2B5-D084-4F6F-9432-465F5C479183}" srcOrd="0" destOrd="0" presId="urn:microsoft.com/office/officeart/2005/8/layout/lProcess1"/>
    <dgm:cxn modelId="{BB2A5D11-5798-475C-983C-C12C47397492}" type="presOf" srcId="{0E14DA27-AD6B-4A87-87CF-21DA08351AB9}" destId="{299D37CA-FBD3-40D9-A219-2C7E1E39F136}" srcOrd="0" destOrd="0" presId="urn:microsoft.com/office/officeart/2005/8/layout/lProcess1"/>
    <dgm:cxn modelId="{05BC2F14-F7CC-4A64-9B2B-E6C89FF070C7}" type="presOf" srcId="{844B40AE-D5A4-45D6-942E-8B0F3BA37BF7}" destId="{4A45C3DD-E064-42E2-9656-DACB692AD09F}" srcOrd="0" destOrd="0" presId="urn:microsoft.com/office/officeart/2005/8/layout/lProcess1"/>
    <dgm:cxn modelId="{900D2119-AB6D-4597-9228-9D162739119E}" srcId="{844B40AE-D5A4-45D6-942E-8B0F3BA37BF7}" destId="{5BAA3B1C-16D8-4DCC-B646-32BBD359D55E}" srcOrd="2" destOrd="0" parTransId="{39545E90-A4B2-448D-AC9D-9EADB8CF8909}" sibTransId="{2FE86935-85FD-49F7-91E4-BA6D4C1EDF47}"/>
    <dgm:cxn modelId="{6BCEAD19-216F-49DA-8590-4853ABC7E583}" type="presOf" srcId="{C0783A71-3E5A-41A4-8CBB-7FC725D92CA8}" destId="{5FE664ED-8139-4FCE-9343-DD48EC57509C}" srcOrd="0" destOrd="0" presId="urn:microsoft.com/office/officeart/2005/8/layout/lProcess1"/>
    <dgm:cxn modelId="{F870A025-0725-4761-A991-0EDBDD53E91D}" type="presOf" srcId="{2FE86935-85FD-49F7-91E4-BA6D4C1EDF47}" destId="{ED5403FC-66C8-4C01-ABC0-8CA365C8E9F1}" srcOrd="0" destOrd="0" presId="urn:microsoft.com/office/officeart/2005/8/layout/lProcess1"/>
    <dgm:cxn modelId="{BCD20C30-6D0B-4002-B02B-54BE23A17898}" srcId="{728F6ADE-DE20-4FE9-A91A-5BB2692ABE13}" destId="{844B40AE-D5A4-45D6-942E-8B0F3BA37BF7}" srcOrd="0" destOrd="0" parTransId="{825E6926-2B76-4CF3-B964-70FD0227489A}" sibTransId="{7FE4AE2A-B32A-41DB-BA62-B5BFF7638CD0}"/>
    <dgm:cxn modelId="{16842930-A169-43E3-A9AF-2D8CD92019CD}" type="presOf" srcId="{728F6ADE-DE20-4FE9-A91A-5BB2692ABE13}" destId="{62C4E4B4-166F-4222-8B07-D247A6880ABF}" srcOrd="0" destOrd="0" presId="urn:microsoft.com/office/officeart/2005/8/layout/lProcess1"/>
    <dgm:cxn modelId="{05175F35-A3E0-4513-9E69-063F5EBC45B7}" type="presOf" srcId="{B7B1427D-BC72-4C37-8E9D-D7061B34F3BE}" destId="{5E961598-049A-4EF5-9230-1C3D894F8BD1}" srcOrd="0" destOrd="0" presId="urn:microsoft.com/office/officeart/2005/8/layout/lProcess1"/>
    <dgm:cxn modelId="{BBAF3436-E2DA-4A63-A459-6D320DE320D4}" srcId="{728F6ADE-DE20-4FE9-A91A-5BB2692ABE13}" destId="{E52FBF4C-A638-4FEE-B6BB-51676AA897AF}" srcOrd="1" destOrd="0" parTransId="{D004686B-6AAC-4732-BFE4-C72459E3FE89}" sibTransId="{02737C6B-2111-4FF3-A779-BBE4D5BB9C56}"/>
    <dgm:cxn modelId="{8F56045F-666B-4318-B96D-15E51D07A68E}" type="presOf" srcId="{5BAA3B1C-16D8-4DCC-B646-32BBD359D55E}" destId="{C3595FBC-75E8-4394-9FBF-0CE734FB58E0}" srcOrd="0" destOrd="0" presId="urn:microsoft.com/office/officeart/2005/8/layout/lProcess1"/>
    <dgm:cxn modelId="{757A8A45-10E0-42A2-84E9-BC8C72CBE311}" type="presOf" srcId="{BF98402A-DA59-4CCB-86D7-4B602679598E}" destId="{8B9EBAE0-0A0D-44AC-A341-9B43C5747121}" srcOrd="0" destOrd="0" presId="urn:microsoft.com/office/officeart/2005/8/layout/lProcess1"/>
    <dgm:cxn modelId="{D19D9A66-44A4-4C00-88B4-1C4C7BAAF6B2}" type="presOf" srcId="{15CD1500-D703-427F-BBE9-1BC7C7C4D169}" destId="{13811C54-751F-42C4-8C02-BF1F79E4C37B}" srcOrd="0" destOrd="0" presId="urn:microsoft.com/office/officeart/2005/8/layout/lProcess1"/>
    <dgm:cxn modelId="{8B4FA958-989B-4FC7-9F2B-15851B05B862}" type="presOf" srcId="{F33D3CCB-BE09-4FC1-92BB-B807CC536EEF}" destId="{5A321F56-5DFC-4E87-801B-4EA6C767974C}" srcOrd="0" destOrd="0" presId="urn:microsoft.com/office/officeart/2005/8/layout/lProcess1"/>
    <dgm:cxn modelId="{1B7E3B81-433D-4E75-B13A-601AFBD4541A}" srcId="{844B40AE-D5A4-45D6-942E-8B0F3BA37BF7}" destId="{909293D0-3675-4FA8-8336-B481D2522A5B}" srcOrd="3" destOrd="0" parTransId="{F1B039BD-FEBA-43F8-A417-38BA4C45197B}" sibTransId="{15CD1500-D703-427F-BBE9-1BC7C7C4D169}"/>
    <dgm:cxn modelId="{C5592386-FBC3-4685-BCFC-938D6C40133A}" srcId="{E52FBF4C-A638-4FEE-B6BB-51676AA897AF}" destId="{9803468B-5883-43D9-B48F-1EA045D5FBE9}" srcOrd="0" destOrd="0" parTransId="{C0783A71-3E5A-41A4-8CBB-7FC725D92CA8}" sibTransId="{01FB68CB-9104-4CBD-B542-44B07FFF541E}"/>
    <dgm:cxn modelId="{8111BD87-6175-4A7D-9DE6-F792F4DDAFDE}" type="presOf" srcId="{0819BBE9-710A-40C9-8E78-5A7A6FB37F6E}" destId="{56913866-436E-4184-8996-23B9D5604BE8}" srcOrd="0" destOrd="0" presId="urn:microsoft.com/office/officeart/2005/8/layout/lProcess1"/>
    <dgm:cxn modelId="{4FB83A88-79F5-47C5-83EB-5C5BEFB6989F}" type="presOf" srcId="{E2BEFE37-01B7-4BD5-BE49-C8FDE4809258}" destId="{5D1204BC-4344-4B90-94AC-2C7589B90F77}" srcOrd="0" destOrd="0" presId="urn:microsoft.com/office/officeart/2005/8/layout/lProcess1"/>
    <dgm:cxn modelId="{5FEF31A1-94B1-4350-8B31-B96314EDE3B5}" srcId="{E52FBF4C-A638-4FEE-B6BB-51676AA897AF}" destId="{2B9E8528-D9B5-463E-9665-A539DD2BC8B0}" srcOrd="2" destOrd="0" parTransId="{6A5CE826-92E6-4828-ACDD-41622003B9D4}" sibTransId="{2E72A1FB-A827-43A7-BB74-AFEF4ACEEC41}"/>
    <dgm:cxn modelId="{AAA947A1-35E8-4815-AE60-90E6FD182BAF}" type="presOf" srcId="{94297BE7-0E6C-4BC4-A878-B60D0BA201C9}" destId="{2B988CDE-BBEF-40AC-BD88-A92C4B12E212}" srcOrd="0" destOrd="0" presId="urn:microsoft.com/office/officeart/2005/8/layout/lProcess1"/>
    <dgm:cxn modelId="{22700BA2-91D7-4BDA-8A19-5F251E350B41}" type="presOf" srcId="{909293D0-3675-4FA8-8336-B481D2522A5B}" destId="{44153A26-1E0E-4829-AB4A-299FC5F7BBF0}" srcOrd="0" destOrd="0" presId="urn:microsoft.com/office/officeart/2005/8/layout/lProcess1"/>
    <dgm:cxn modelId="{DAF813A2-8E11-48E3-9384-673128878F86}" srcId="{844B40AE-D5A4-45D6-942E-8B0F3BA37BF7}" destId="{B7B1427D-BC72-4C37-8E9D-D7061B34F3BE}" srcOrd="0" destOrd="0" parTransId="{A006E93E-D2F2-4A63-9EEF-2D0CDC9C6C0D}" sibTransId="{94297BE7-0E6C-4BC4-A878-B60D0BA201C9}"/>
    <dgm:cxn modelId="{D382C9BD-A9F7-41E8-AFCB-A4E5CBA873A9}" srcId="{844B40AE-D5A4-45D6-942E-8B0F3BA37BF7}" destId="{E2BEFE37-01B7-4BD5-BE49-C8FDE4809258}" srcOrd="4" destOrd="0" parTransId="{3BD1047F-D43E-4DEC-AA6E-463A8EA7246A}" sibTransId="{F33D3CCB-BE09-4FC1-92BB-B807CC536EEF}"/>
    <dgm:cxn modelId="{CD0DF7C6-98D6-4575-BD0B-387FF627C69F}" type="presOf" srcId="{16D98AA4-0306-4175-A50D-523D366179E7}" destId="{7BFAA16E-B74D-4C41-93D6-FE7F8C4ABE3D}" srcOrd="0" destOrd="0" presId="urn:microsoft.com/office/officeart/2005/8/layout/lProcess1"/>
    <dgm:cxn modelId="{7FD654CE-472C-4A61-8302-1ABFF71C618F}" srcId="{E52FBF4C-A638-4FEE-B6BB-51676AA897AF}" destId="{0819BBE9-710A-40C9-8E78-5A7A6FB37F6E}" srcOrd="1" destOrd="0" parTransId="{B01214D7-4638-4967-BC7E-81408CDE4F21}" sibTransId="{994C982F-3848-43DF-9286-E3F54C2C9B55}"/>
    <dgm:cxn modelId="{EFFAFCCE-E104-44C4-A6C7-35416142D7AC}" type="presOf" srcId="{2B9E8528-D9B5-463E-9665-A539DD2BC8B0}" destId="{F7E201F3-76B5-4444-9E33-CE24660AACF1}" srcOrd="0" destOrd="0" presId="urn:microsoft.com/office/officeart/2005/8/layout/lProcess1"/>
    <dgm:cxn modelId="{B190EEE9-E32F-41D2-9054-B02F32F1D911}" type="presOf" srcId="{9803468B-5883-43D9-B48F-1EA045D5FBE9}" destId="{8C043C50-9141-4913-ACE0-5B84B607B83D}" srcOrd="0" destOrd="0" presId="urn:microsoft.com/office/officeart/2005/8/layout/lProcess1"/>
    <dgm:cxn modelId="{10C227F2-16F7-45E2-9939-EE1233EFF037}" type="presOf" srcId="{01FB68CB-9104-4CBD-B542-44B07FFF541E}" destId="{28D060CE-C82E-45AD-AC43-C1912FF1A02F}" srcOrd="0" destOrd="0" presId="urn:microsoft.com/office/officeart/2005/8/layout/lProcess1"/>
    <dgm:cxn modelId="{1DEB2FFB-BC19-494E-9E73-AE7B23C35556}" type="presOf" srcId="{E52FBF4C-A638-4FEE-B6BB-51676AA897AF}" destId="{C1F5210E-4A95-4549-BA6D-992DAC303CD4}" srcOrd="0" destOrd="0" presId="urn:microsoft.com/office/officeart/2005/8/layout/lProcess1"/>
    <dgm:cxn modelId="{852178FE-DCC1-4F83-AD4F-7BD83752A6DE}" srcId="{844B40AE-D5A4-45D6-942E-8B0F3BA37BF7}" destId="{16D98AA4-0306-4175-A50D-523D366179E7}" srcOrd="5" destOrd="0" parTransId="{FD100946-489C-474B-9FDB-8903344BCC71}" sibTransId="{DC7CA767-DB20-4F95-8D26-D12EBB260E36}"/>
    <dgm:cxn modelId="{08BC7AA8-B0C8-4737-897D-4ADDC66A806F}" type="presParOf" srcId="{62C4E4B4-166F-4222-8B07-D247A6880ABF}" destId="{DC0CE1E3-D72F-4299-A72B-C05C1837F246}" srcOrd="0" destOrd="0" presId="urn:microsoft.com/office/officeart/2005/8/layout/lProcess1"/>
    <dgm:cxn modelId="{799B7EC4-89F0-4B9C-A6ED-BE82542349FC}" type="presParOf" srcId="{DC0CE1E3-D72F-4299-A72B-C05C1837F246}" destId="{4A45C3DD-E064-42E2-9656-DACB692AD09F}" srcOrd="0" destOrd="0" presId="urn:microsoft.com/office/officeart/2005/8/layout/lProcess1"/>
    <dgm:cxn modelId="{4A978502-E6EF-402D-B3FA-DF027AD54535}" type="presParOf" srcId="{DC0CE1E3-D72F-4299-A72B-C05C1837F246}" destId="{A0C6B2B5-D084-4F6F-9432-465F5C479183}" srcOrd="1" destOrd="0" presId="urn:microsoft.com/office/officeart/2005/8/layout/lProcess1"/>
    <dgm:cxn modelId="{C4AD1B7E-FAE5-4857-9671-62AE7CBE302D}" type="presParOf" srcId="{DC0CE1E3-D72F-4299-A72B-C05C1837F246}" destId="{5E961598-049A-4EF5-9230-1C3D894F8BD1}" srcOrd="2" destOrd="0" presId="urn:microsoft.com/office/officeart/2005/8/layout/lProcess1"/>
    <dgm:cxn modelId="{C612E1F7-3575-43F8-8220-FDB66FA9B322}" type="presParOf" srcId="{DC0CE1E3-D72F-4299-A72B-C05C1837F246}" destId="{2B988CDE-BBEF-40AC-BD88-A92C4B12E212}" srcOrd="3" destOrd="0" presId="urn:microsoft.com/office/officeart/2005/8/layout/lProcess1"/>
    <dgm:cxn modelId="{709170E2-A36E-48A9-A23F-F38315732747}" type="presParOf" srcId="{DC0CE1E3-D72F-4299-A72B-C05C1837F246}" destId="{8B9EBAE0-0A0D-44AC-A341-9B43C5747121}" srcOrd="4" destOrd="0" presId="urn:microsoft.com/office/officeart/2005/8/layout/lProcess1"/>
    <dgm:cxn modelId="{D858AE23-D6FD-4C90-8E28-BA4CAA449829}" type="presParOf" srcId="{DC0CE1E3-D72F-4299-A72B-C05C1837F246}" destId="{299D37CA-FBD3-40D9-A219-2C7E1E39F136}" srcOrd="5" destOrd="0" presId="urn:microsoft.com/office/officeart/2005/8/layout/lProcess1"/>
    <dgm:cxn modelId="{AF10A54F-4F33-4991-893C-482974AA1FA7}" type="presParOf" srcId="{DC0CE1E3-D72F-4299-A72B-C05C1837F246}" destId="{C3595FBC-75E8-4394-9FBF-0CE734FB58E0}" srcOrd="6" destOrd="0" presId="urn:microsoft.com/office/officeart/2005/8/layout/lProcess1"/>
    <dgm:cxn modelId="{6EA25226-8DA8-4B79-82CF-2FFFBB882DF8}" type="presParOf" srcId="{DC0CE1E3-D72F-4299-A72B-C05C1837F246}" destId="{ED5403FC-66C8-4C01-ABC0-8CA365C8E9F1}" srcOrd="7" destOrd="0" presId="urn:microsoft.com/office/officeart/2005/8/layout/lProcess1"/>
    <dgm:cxn modelId="{C29E3E8B-2CE6-42F6-8945-D0742D01F15E}" type="presParOf" srcId="{DC0CE1E3-D72F-4299-A72B-C05C1837F246}" destId="{44153A26-1E0E-4829-AB4A-299FC5F7BBF0}" srcOrd="8" destOrd="0" presId="urn:microsoft.com/office/officeart/2005/8/layout/lProcess1"/>
    <dgm:cxn modelId="{17192A25-2AC5-4F56-BB38-0969A5CB9AFD}" type="presParOf" srcId="{DC0CE1E3-D72F-4299-A72B-C05C1837F246}" destId="{13811C54-751F-42C4-8C02-BF1F79E4C37B}" srcOrd="9" destOrd="0" presId="urn:microsoft.com/office/officeart/2005/8/layout/lProcess1"/>
    <dgm:cxn modelId="{E7E036FA-476B-4003-9EA3-4D8285A6F9A1}" type="presParOf" srcId="{DC0CE1E3-D72F-4299-A72B-C05C1837F246}" destId="{5D1204BC-4344-4B90-94AC-2C7589B90F77}" srcOrd="10" destOrd="0" presId="urn:microsoft.com/office/officeart/2005/8/layout/lProcess1"/>
    <dgm:cxn modelId="{2944795C-6028-4070-84A4-3EC5C3741F7C}" type="presParOf" srcId="{DC0CE1E3-D72F-4299-A72B-C05C1837F246}" destId="{5A321F56-5DFC-4E87-801B-4EA6C767974C}" srcOrd="11" destOrd="0" presId="urn:microsoft.com/office/officeart/2005/8/layout/lProcess1"/>
    <dgm:cxn modelId="{BE1650B3-96E6-44E1-9C37-4E32A2EC6D9C}" type="presParOf" srcId="{DC0CE1E3-D72F-4299-A72B-C05C1837F246}" destId="{7BFAA16E-B74D-4C41-93D6-FE7F8C4ABE3D}" srcOrd="12" destOrd="0" presId="urn:microsoft.com/office/officeart/2005/8/layout/lProcess1"/>
    <dgm:cxn modelId="{58E5CD3E-E7EC-4F82-925D-16F57C34BB83}" type="presParOf" srcId="{62C4E4B4-166F-4222-8B07-D247A6880ABF}" destId="{DBC2437D-D0E1-49BF-8186-6E270D9000C0}" srcOrd="1" destOrd="0" presId="urn:microsoft.com/office/officeart/2005/8/layout/lProcess1"/>
    <dgm:cxn modelId="{F60F63F7-ECD3-4973-BBC3-0F725AF9AF9A}" type="presParOf" srcId="{62C4E4B4-166F-4222-8B07-D247A6880ABF}" destId="{AC822ED3-673A-4594-B5C7-37E212709B3A}" srcOrd="2" destOrd="0" presId="urn:microsoft.com/office/officeart/2005/8/layout/lProcess1"/>
    <dgm:cxn modelId="{01047528-663F-4ED6-B835-FA70BE3AE5E7}" type="presParOf" srcId="{AC822ED3-673A-4594-B5C7-37E212709B3A}" destId="{C1F5210E-4A95-4549-BA6D-992DAC303CD4}" srcOrd="0" destOrd="0" presId="urn:microsoft.com/office/officeart/2005/8/layout/lProcess1"/>
    <dgm:cxn modelId="{DE0DD044-9E41-43B5-8A3A-EDF47E1C250F}" type="presParOf" srcId="{AC822ED3-673A-4594-B5C7-37E212709B3A}" destId="{5FE664ED-8139-4FCE-9343-DD48EC57509C}" srcOrd="1" destOrd="0" presId="urn:microsoft.com/office/officeart/2005/8/layout/lProcess1"/>
    <dgm:cxn modelId="{E6B0B772-DCF4-4B27-B50A-B54697D1A460}" type="presParOf" srcId="{AC822ED3-673A-4594-B5C7-37E212709B3A}" destId="{8C043C50-9141-4913-ACE0-5B84B607B83D}" srcOrd="2" destOrd="0" presId="urn:microsoft.com/office/officeart/2005/8/layout/lProcess1"/>
    <dgm:cxn modelId="{916025E5-1F3E-4DE8-B8D9-673B720544CB}" type="presParOf" srcId="{AC822ED3-673A-4594-B5C7-37E212709B3A}" destId="{28D060CE-C82E-45AD-AC43-C1912FF1A02F}" srcOrd="3" destOrd="0" presId="urn:microsoft.com/office/officeart/2005/8/layout/lProcess1"/>
    <dgm:cxn modelId="{851389E8-F1CB-4947-AFAE-6425F3916299}" type="presParOf" srcId="{AC822ED3-673A-4594-B5C7-37E212709B3A}" destId="{56913866-436E-4184-8996-23B9D5604BE8}" srcOrd="4" destOrd="0" presId="urn:microsoft.com/office/officeart/2005/8/layout/lProcess1"/>
    <dgm:cxn modelId="{E84461B7-78DD-42F9-831B-8B1A98FA07EE}" type="presParOf" srcId="{AC822ED3-673A-4594-B5C7-37E212709B3A}" destId="{2F6C8A53-5B44-458E-9B54-B6366391C419}" srcOrd="5" destOrd="0" presId="urn:microsoft.com/office/officeart/2005/8/layout/lProcess1"/>
    <dgm:cxn modelId="{7BE8A825-2D3C-486A-8BB1-207FA96DAF48}" type="presParOf" srcId="{AC822ED3-673A-4594-B5C7-37E212709B3A}" destId="{F7E201F3-76B5-4444-9E33-CE24660AACF1}" srcOrd="6"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B8FEA43-4C8E-45F7-B3BF-F52289D7736E}" type="doc">
      <dgm:prSet loTypeId="urn:microsoft.com/office/officeart/2018/2/layout/IconLabelDescriptionList" loCatId="icon" qsTypeId="urn:microsoft.com/office/officeart/2005/8/quickstyle/simple1" qsCatId="simple" csTypeId="urn:microsoft.com/office/officeart/2018/5/colors/Iconchunking_neutralbg_colorful2" csCatId="colorful" phldr="1"/>
      <dgm:spPr/>
      <dgm:t>
        <a:bodyPr/>
        <a:lstStyle/>
        <a:p>
          <a:endParaRPr lang="en-US"/>
        </a:p>
      </dgm:t>
    </dgm:pt>
    <dgm:pt modelId="{9700E819-5BC4-4577-B053-7BE2FAA329E3}">
      <dgm:prSet/>
      <dgm:spPr/>
      <dgm:t>
        <a:bodyPr/>
        <a:lstStyle/>
        <a:p>
          <a:pPr>
            <a:lnSpc>
              <a:spcPct val="100000"/>
            </a:lnSpc>
            <a:defRPr b="1"/>
          </a:pPr>
          <a:r>
            <a:rPr lang="en-US" b="1"/>
            <a:t>How does the new model differ from the current model?</a:t>
          </a:r>
          <a:endParaRPr lang="en-US"/>
        </a:p>
      </dgm:t>
    </dgm:pt>
    <dgm:pt modelId="{6E79AD7B-AA9F-469A-B98C-768853376343}" type="parTrans" cxnId="{01F0D528-E6D8-4379-8BB3-2A06F16DB333}">
      <dgm:prSet/>
      <dgm:spPr/>
      <dgm:t>
        <a:bodyPr/>
        <a:lstStyle/>
        <a:p>
          <a:endParaRPr lang="en-US"/>
        </a:p>
      </dgm:t>
    </dgm:pt>
    <dgm:pt modelId="{61164DF8-09CC-49EF-BFCF-6BC583C550B5}" type="sibTrans" cxnId="{01F0D528-E6D8-4379-8BB3-2A06F16DB333}">
      <dgm:prSet/>
      <dgm:spPr/>
      <dgm:t>
        <a:bodyPr/>
        <a:lstStyle/>
        <a:p>
          <a:endParaRPr lang="en-US"/>
        </a:p>
      </dgm:t>
    </dgm:pt>
    <dgm:pt modelId="{7D2B7D1C-5607-4B80-88DF-D3DE8E6577E0}">
      <dgm:prSet/>
      <dgm:spPr/>
      <dgm:t>
        <a:bodyPr/>
        <a:lstStyle/>
        <a:p>
          <a:pPr>
            <a:lnSpc>
              <a:spcPct val="100000"/>
            </a:lnSpc>
          </a:pPr>
          <a:r>
            <a:rPr lang="en-US"/>
            <a:t>The new model maintains SAA’s tiered structure but adjusts the tiers and amounts to reflect inflation and the organization’s financial needs.</a:t>
          </a:r>
          <a:r>
            <a:rPr lang="en-US" b="1"/>
            <a:t> </a:t>
          </a:r>
          <a:endParaRPr lang="en-US"/>
        </a:p>
      </dgm:t>
    </dgm:pt>
    <dgm:pt modelId="{876D5522-6090-4F0A-B1C6-8B221E579DAD}" type="parTrans" cxnId="{ADF65455-7707-4189-8155-F8BD7ACBE357}">
      <dgm:prSet/>
      <dgm:spPr/>
      <dgm:t>
        <a:bodyPr/>
        <a:lstStyle/>
        <a:p>
          <a:endParaRPr lang="en-US"/>
        </a:p>
      </dgm:t>
    </dgm:pt>
    <dgm:pt modelId="{67759B37-92AA-4E51-801F-6872C88F4656}" type="sibTrans" cxnId="{ADF65455-7707-4189-8155-F8BD7ACBE357}">
      <dgm:prSet/>
      <dgm:spPr/>
      <dgm:t>
        <a:bodyPr/>
        <a:lstStyle/>
        <a:p>
          <a:endParaRPr lang="en-US"/>
        </a:p>
      </dgm:t>
    </dgm:pt>
    <dgm:pt modelId="{9B53B7C4-0341-4ABD-A156-1CCFB306A3CE}">
      <dgm:prSet/>
      <dgm:spPr/>
      <dgm:t>
        <a:bodyPr/>
        <a:lstStyle/>
        <a:p>
          <a:pPr>
            <a:lnSpc>
              <a:spcPct val="100000"/>
            </a:lnSpc>
            <a:defRPr b="1"/>
          </a:pPr>
          <a:r>
            <a:rPr lang="en-US" b="1"/>
            <a:t>How will this affect my dues rate?</a:t>
          </a:r>
          <a:endParaRPr lang="en-US" b="1">
            <a:latin typeface="Rockwell Condensed" panose="02060603050405020104"/>
          </a:endParaRPr>
        </a:p>
      </dgm:t>
    </dgm:pt>
    <dgm:pt modelId="{B3617738-5687-45D8-8AE3-9F2FE0A0B2F9}" type="parTrans" cxnId="{D82B673C-364B-487E-AF2F-625077980A3F}">
      <dgm:prSet/>
      <dgm:spPr/>
      <dgm:t>
        <a:bodyPr/>
        <a:lstStyle/>
        <a:p>
          <a:endParaRPr lang="en-US"/>
        </a:p>
      </dgm:t>
    </dgm:pt>
    <dgm:pt modelId="{CF344F3D-6547-40D1-9887-E0A4AA483EF5}" type="sibTrans" cxnId="{D82B673C-364B-487E-AF2F-625077980A3F}">
      <dgm:prSet/>
      <dgm:spPr/>
      <dgm:t>
        <a:bodyPr/>
        <a:lstStyle/>
        <a:p>
          <a:endParaRPr lang="en-US"/>
        </a:p>
      </dgm:t>
    </dgm:pt>
    <dgm:pt modelId="{F0A4C9D5-6CF5-441B-A0AC-4DB599F932C4}">
      <dgm:prSet phldr="0"/>
      <dgm:spPr/>
      <dgm:t>
        <a:bodyPr/>
        <a:lstStyle/>
        <a:p>
          <a:pPr rtl="0">
            <a:lnSpc>
              <a:spcPct val="100000"/>
            </a:lnSpc>
          </a:pPr>
          <a:r>
            <a:rPr lang="en-US">
              <a:latin typeface="Univers Condensed"/>
            </a:rPr>
            <a:t>As it does currently, your rate will depend on your income tier. </a:t>
          </a:r>
          <a:endParaRPr lang="en-US"/>
        </a:p>
      </dgm:t>
    </dgm:pt>
    <dgm:pt modelId="{73CE7C50-A1DB-480A-8158-02E7AF15F95B}" type="parTrans" cxnId="{D75EEABB-3FFF-48F6-9473-C0D102EB80F3}">
      <dgm:prSet/>
      <dgm:spPr/>
    </dgm:pt>
    <dgm:pt modelId="{90988BE3-93A8-44EB-9D95-0622EF4DAF02}" type="sibTrans" cxnId="{D75EEABB-3FFF-48F6-9473-C0D102EB80F3}">
      <dgm:prSet/>
      <dgm:spPr/>
      <dgm:t>
        <a:bodyPr/>
        <a:lstStyle/>
        <a:p>
          <a:endParaRPr lang="en-US"/>
        </a:p>
      </dgm:t>
    </dgm:pt>
    <dgm:pt modelId="{69B30C99-C1AD-4333-94C7-C9E5A1D2CFB9}" type="pres">
      <dgm:prSet presAssocID="{AB8FEA43-4C8E-45F7-B3BF-F52289D7736E}" presName="root" presStyleCnt="0">
        <dgm:presLayoutVars>
          <dgm:dir/>
          <dgm:resizeHandles val="exact"/>
        </dgm:presLayoutVars>
      </dgm:prSet>
      <dgm:spPr/>
    </dgm:pt>
    <dgm:pt modelId="{DF703C6B-EF4B-4655-BAB9-62DC307BBC60}" type="pres">
      <dgm:prSet presAssocID="{9700E819-5BC4-4577-B053-7BE2FAA329E3}" presName="compNode" presStyleCnt="0"/>
      <dgm:spPr/>
    </dgm:pt>
    <dgm:pt modelId="{02C41B10-6F5D-47EE-9257-701DFFEDE3C4}" type="pres">
      <dgm:prSet presAssocID="{9700E819-5BC4-4577-B053-7BE2FAA329E3}"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ierarchy"/>
        </a:ext>
      </dgm:extLst>
    </dgm:pt>
    <dgm:pt modelId="{30883B01-0CF0-4837-9421-2CCA524E4489}" type="pres">
      <dgm:prSet presAssocID="{9700E819-5BC4-4577-B053-7BE2FAA329E3}" presName="iconSpace" presStyleCnt="0"/>
      <dgm:spPr/>
    </dgm:pt>
    <dgm:pt modelId="{46C372F9-B0DF-4FB0-84F6-B353DC3E9183}" type="pres">
      <dgm:prSet presAssocID="{9700E819-5BC4-4577-B053-7BE2FAA329E3}" presName="parTx" presStyleLbl="revTx" presStyleIdx="0" presStyleCnt="4">
        <dgm:presLayoutVars>
          <dgm:chMax val="0"/>
          <dgm:chPref val="0"/>
        </dgm:presLayoutVars>
      </dgm:prSet>
      <dgm:spPr/>
    </dgm:pt>
    <dgm:pt modelId="{267BD2AE-D198-437C-8DD4-32F4D2E6FDF9}" type="pres">
      <dgm:prSet presAssocID="{9700E819-5BC4-4577-B053-7BE2FAA329E3}" presName="txSpace" presStyleCnt="0"/>
      <dgm:spPr/>
    </dgm:pt>
    <dgm:pt modelId="{C8558F14-F026-49D4-9908-6FF7E3FCBCBB}" type="pres">
      <dgm:prSet presAssocID="{9700E819-5BC4-4577-B053-7BE2FAA329E3}" presName="desTx" presStyleLbl="revTx" presStyleIdx="1" presStyleCnt="4">
        <dgm:presLayoutVars/>
      </dgm:prSet>
      <dgm:spPr/>
    </dgm:pt>
    <dgm:pt modelId="{1FBC372D-E9E9-4E6B-85B3-89F458A9479A}" type="pres">
      <dgm:prSet presAssocID="{61164DF8-09CC-49EF-BFCF-6BC583C550B5}" presName="sibTrans" presStyleCnt="0"/>
      <dgm:spPr/>
    </dgm:pt>
    <dgm:pt modelId="{C82F185D-FB03-4431-A37A-C1662BE63069}" type="pres">
      <dgm:prSet presAssocID="{9B53B7C4-0341-4ABD-A156-1CCFB306A3CE}" presName="compNode" presStyleCnt="0"/>
      <dgm:spPr/>
    </dgm:pt>
    <dgm:pt modelId="{172E0787-7D10-4649-A4FE-4C4D8732F03B}" type="pres">
      <dgm:prSet presAssocID="{9B53B7C4-0341-4ABD-A156-1CCFB306A3CE}"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llar"/>
        </a:ext>
      </dgm:extLst>
    </dgm:pt>
    <dgm:pt modelId="{8BBB0FE6-FE8D-4BBD-A4FE-C1F1565F34EA}" type="pres">
      <dgm:prSet presAssocID="{9B53B7C4-0341-4ABD-A156-1CCFB306A3CE}" presName="iconSpace" presStyleCnt="0"/>
      <dgm:spPr/>
    </dgm:pt>
    <dgm:pt modelId="{6C2F3DB8-C909-4535-9659-A216E33BF605}" type="pres">
      <dgm:prSet presAssocID="{9B53B7C4-0341-4ABD-A156-1CCFB306A3CE}" presName="parTx" presStyleLbl="revTx" presStyleIdx="2" presStyleCnt="4">
        <dgm:presLayoutVars>
          <dgm:chMax val="0"/>
          <dgm:chPref val="0"/>
        </dgm:presLayoutVars>
      </dgm:prSet>
      <dgm:spPr/>
    </dgm:pt>
    <dgm:pt modelId="{4E70C616-5CAF-4C0B-81BC-E34618B1CF68}" type="pres">
      <dgm:prSet presAssocID="{9B53B7C4-0341-4ABD-A156-1CCFB306A3CE}" presName="txSpace" presStyleCnt="0"/>
      <dgm:spPr/>
    </dgm:pt>
    <dgm:pt modelId="{0D3AA6A7-8BC0-4156-BD1D-F2C2C8416014}" type="pres">
      <dgm:prSet presAssocID="{9B53B7C4-0341-4ABD-A156-1CCFB306A3CE}" presName="desTx" presStyleLbl="revTx" presStyleIdx="3" presStyleCnt="4">
        <dgm:presLayoutVars/>
      </dgm:prSet>
      <dgm:spPr/>
    </dgm:pt>
  </dgm:ptLst>
  <dgm:cxnLst>
    <dgm:cxn modelId="{01F0D528-E6D8-4379-8BB3-2A06F16DB333}" srcId="{AB8FEA43-4C8E-45F7-B3BF-F52289D7736E}" destId="{9700E819-5BC4-4577-B053-7BE2FAA329E3}" srcOrd="0" destOrd="0" parTransId="{6E79AD7B-AA9F-469A-B98C-768853376343}" sibTransId="{61164DF8-09CC-49EF-BFCF-6BC583C550B5}"/>
    <dgm:cxn modelId="{D82B673C-364B-487E-AF2F-625077980A3F}" srcId="{AB8FEA43-4C8E-45F7-B3BF-F52289D7736E}" destId="{9B53B7C4-0341-4ABD-A156-1CCFB306A3CE}" srcOrd="1" destOrd="0" parTransId="{B3617738-5687-45D8-8AE3-9F2FE0A0B2F9}" sibTransId="{CF344F3D-6547-40D1-9887-E0A4AA483EF5}"/>
    <dgm:cxn modelId="{ADF65455-7707-4189-8155-F8BD7ACBE357}" srcId="{9700E819-5BC4-4577-B053-7BE2FAA329E3}" destId="{7D2B7D1C-5607-4B80-88DF-D3DE8E6577E0}" srcOrd="0" destOrd="0" parTransId="{876D5522-6090-4F0A-B1C6-8B221E579DAD}" sibTransId="{67759B37-92AA-4E51-801F-6872C88F4656}"/>
    <dgm:cxn modelId="{F33A638C-0969-4368-B6EF-5AC4B51DC7C6}" type="presOf" srcId="{9700E819-5BC4-4577-B053-7BE2FAA329E3}" destId="{46C372F9-B0DF-4FB0-84F6-B353DC3E9183}" srcOrd="0" destOrd="0" presId="urn:microsoft.com/office/officeart/2018/2/layout/IconLabelDescriptionList"/>
    <dgm:cxn modelId="{D75EEABB-3FFF-48F6-9473-C0D102EB80F3}" srcId="{9B53B7C4-0341-4ABD-A156-1CCFB306A3CE}" destId="{F0A4C9D5-6CF5-441B-A0AC-4DB599F932C4}" srcOrd="0" destOrd="0" parTransId="{73CE7C50-A1DB-480A-8158-02E7AF15F95B}" sibTransId="{90988BE3-93A8-44EB-9D95-0622EF4DAF02}"/>
    <dgm:cxn modelId="{C7041AC2-C4DC-4237-B0AC-C6471AD26748}" type="presOf" srcId="{9B53B7C4-0341-4ABD-A156-1CCFB306A3CE}" destId="{6C2F3DB8-C909-4535-9659-A216E33BF605}" srcOrd="0" destOrd="0" presId="urn:microsoft.com/office/officeart/2018/2/layout/IconLabelDescriptionList"/>
    <dgm:cxn modelId="{4266D7D6-A6C5-43CF-B90D-8457F206B059}" type="presOf" srcId="{7D2B7D1C-5607-4B80-88DF-D3DE8E6577E0}" destId="{C8558F14-F026-49D4-9908-6FF7E3FCBCBB}" srcOrd="0" destOrd="0" presId="urn:microsoft.com/office/officeart/2018/2/layout/IconLabelDescriptionList"/>
    <dgm:cxn modelId="{AE9BC4E8-75BA-46BA-A023-4F333F9B5036}" type="presOf" srcId="{F0A4C9D5-6CF5-441B-A0AC-4DB599F932C4}" destId="{0D3AA6A7-8BC0-4156-BD1D-F2C2C8416014}" srcOrd="0" destOrd="0" presId="urn:microsoft.com/office/officeart/2018/2/layout/IconLabelDescriptionList"/>
    <dgm:cxn modelId="{5E325DF9-7E3B-4479-9CBE-95B22C485EA7}" type="presOf" srcId="{AB8FEA43-4C8E-45F7-B3BF-F52289D7736E}" destId="{69B30C99-C1AD-4333-94C7-C9E5A1D2CFB9}" srcOrd="0" destOrd="0" presId="urn:microsoft.com/office/officeart/2018/2/layout/IconLabelDescriptionList"/>
    <dgm:cxn modelId="{28273583-9FA6-4ED9-8742-DDD2EA5E2489}" type="presParOf" srcId="{69B30C99-C1AD-4333-94C7-C9E5A1D2CFB9}" destId="{DF703C6B-EF4B-4655-BAB9-62DC307BBC60}" srcOrd="0" destOrd="0" presId="urn:microsoft.com/office/officeart/2018/2/layout/IconLabelDescriptionList"/>
    <dgm:cxn modelId="{377435B0-9521-456D-B92A-F19C29AFCAFC}" type="presParOf" srcId="{DF703C6B-EF4B-4655-BAB9-62DC307BBC60}" destId="{02C41B10-6F5D-47EE-9257-701DFFEDE3C4}" srcOrd="0" destOrd="0" presId="urn:microsoft.com/office/officeart/2018/2/layout/IconLabelDescriptionList"/>
    <dgm:cxn modelId="{2D45A6FB-05D1-42E2-95FE-ECA26F9F75CD}" type="presParOf" srcId="{DF703C6B-EF4B-4655-BAB9-62DC307BBC60}" destId="{30883B01-0CF0-4837-9421-2CCA524E4489}" srcOrd="1" destOrd="0" presId="urn:microsoft.com/office/officeart/2018/2/layout/IconLabelDescriptionList"/>
    <dgm:cxn modelId="{5C0A35B7-2797-4387-9192-2B24B64B1D03}" type="presParOf" srcId="{DF703C6B-EF4B-4655-BAB9-62DC307BBC60}" destId="{46C372F9-B0DF-4FB0-84F6-B353DC3E9183}" srcOrd="2" destOrd="0" presId="urn:microsoft.com/office/officeart/2018/2/layout/IconLabelDescriptionList"/>
    <dgm:cxn modelId="{12266764-0602-440B-807A-3CA47979F00E}" type="presParOf" srcId="{DF703C6B-EF4B-4655-BAB9-62DC307BBC60}" destId="{267BD2AE-D198-437C-8DD4-32F4D2E6FDF9}" srcOrd="3" destOrd="0" presId="urn:microsoft.com/office/officeart/2018/2/layout/IconLabelDescriptionList"/>
    <dgm:cxn modelId="{2ED2BAA4-46F4-4175-B894-1F08A7DAE155}" type="presParOf" srcId="{DF703C6B-EF4B-4655-BAB9-62DC307BBC60}" destId="{C8558F14-F026-49D4-9908-6FF7E3FCBCBB}" srcOrd="4" destOrd="0" presId="urn:microsoft.com/office/officeart/2018/2/layout/IconLabelDescriptionList"/>
    <dgm:cxn modelId="{A18A2237-D088-421C-8BA8-B40BE945CDE1}" type="presParOf" srcId="{69B30C99-C1AD-4333-94C7-C9E5A1D2CFB9}" destId="{1FBC372D-E9E9-4E6B-85B3-89F458A9479A}" srcOrd="1" destOrd="0" presId="urn:microsoft.com/office/officeart/2018/2/layout/IconLabelDescriptionList"/>
    <dgm:cxn modelId="{CF7D51CE-BE8F-4038-AC78-604277344C6C}" type="presParOf" srcId="{69B30C99-C1AD-4333-94C7-C9E5A1D2CFB9}" destId="{C82F185D-FB03-4431-A37A-C1662BE63069}" srcOrd="2" destOrd="0" presId="urn:microsoft.com/office/officeart/2018/2/layout/IconLabelDescriptionList"/>
    <dgm:cxn modelId="{AB4719D7-C85F-4372-B95F-6C7EC1FD166C}" type="presParOf" srcId="{C82F185D-FB03-4431-A37A-C1662BE63069}" destId="{172E0787-7D10-4649-A4FE-4C4D8732F03B}" srcOrd="0" destOrd="0" presId="urn:microsoft.com/office/officeart/2018/2/layout/IconLabelDescriptionList"/>
    <dgm:cxn modelId="{F69C1B24-41E0-4869-B741-76758FFF3D73}" type="presParOf" srcId="{C82F185D-FB03-4431-A37A-C1662BE63069}" destId="{8BBB0FE6-FE8D-4BBD-A4FE-C1F1565F34EA}" srcOrd="1" destOrd="0" presId="urn:microsoft.com/office/officeart/2018/2/layout/IconLabelDescriptionList"/>
    <dgm:cxn modelId="{12D765AD-D0BB-48F6-9A67-87CC62EAE508}" type="presParOf" srcId="{C82F185D-FB03-4431-A37A-C1662BE63069}" destId="{6C2F3DB8-C909-4535-9659-A216E33BF605}" srcOrd="2" destOrd="0" presId="urn:microsoft.com/office/officeart/2018/2/layout/IconLabelDescriptionList"/>
    <dgm:cxn modelId="{FEAC569A-0305-40B8-B8BB-8B9068E58354}" type="presParOf" srcId="{C82F185D-FB03-4431-A37A-C1662BE63069}" destId="{4E70C616-5CAF-4C0B-81BC-E34618B1CF68}" srcOrd="3" destOrd="0" presId="urn:microsoft.com/office/officeart/2018/2/layout/IconLabelDescriptionList"/>
    <dgm:cxn modelId="{7CECF29D-C944-4180-A551-3A7035D06867}" type="presParOf" srcId="{C82F185D-FB03-4431-A37A-C1662BE63069}" destId="{0D3AA6A7-8BC0-4156-BD1D-F2C2C8416014}"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6A3799E-849A-4EAD-9D40-A21503D516A4}" type="doc">
      <dgm:prSet loTypeId="urn:microsoft.com/office/officeart/2018/2/layout/IconLabelDescriptionList" loCatId="icon" qsTypeId="urn:microsoft.com/office/officeart/2005/8/quickstyle/simple2" qsCatId="simple" csTypeId="urn:microsoft.com/office/officeart/2005/8/colors/accent0_3" csCatId="mainScheme" phldr="1"/>
      <dgm:spPr/>
      <dgm:t>
        <a:bodyPr/>
        <a:lstStyle/>
        <a:p>
          <a:endParaRPr lang="en-US"/>
        </a:p>
      </dgm:t>
    </dgm:pt>
    <dgm:pt modelId="{500FC2A1-B09A-4D96-828C-6A6FFCC41758}">
      <dgm:prSet/>
      <dgm:spPr/>
      <dgm:t>
        <a:bodyPr/>
        <a:lstStyle/>
        <a:p>
          <a:pPr>
            <a:lnSpc>
              <a:spcPct val="100000"/>
            </a:lnSpc>
            <a:defRPr b="1"/>
          </a:pPr>
          <a:r>
            <a:rPr lang="en-US" b="1"/>
            <a:t>How will I know what my new dues will be?</a:t>
          </a:r>
          <a:endParaRPr lang="en-US"/>
        </a:p>
      </dgm:t>
    </dgm:pt>
    <dgm:pt modelId="{C54ED023-8197-4C99-B3AF-5D1B221906EA}" type="parTrans" cxnId="{0EDD6FF0-AEB5-4038-B264-FBD6F11ADADF}">
      <dgm:prSet/>
      <dgm:spPr/>
      <dgm:t>
        <a:bodyPr/>
        <a:lstStyle/>
        <a:p>
          <a:endParaRPr lang="en-US"/>
        </a:p>
      </dgm:t>
    </dgm:pt>
    <dgm:pt modelId="{74FD6DDA-0857-4B8B-BCA6-C55C9354DAB4}" type="sibTrans" cxnId="{0EDD6FF0-AEB5-4038-B264-FBD6F11ADADF}">
      <dgm:prSet/>
      <dgm:spPr/>
      <dgm:t>
        <a:bodyPr/>
        <a:lstStyle/>
        <a:p>
          <a:endParaRPr lang="en-US"/>
        </a:p>
      </dgm:t>
    </dgm:pt>
    <dgm:pt modelId="{11862939-D945-4A31-BFEE-0545982C7599}">
      <dgm:prSet/>
      <dgm:spPr/>
      <dgm:t>
        <a:bodyPr/>
        <a:lstStyle/>
        <a:p>
          <a:pPr>
            <a:lnSpc>
              <a:spcPct val="100000"/>
            </a:lnSpc>
          </a:pPr>
          <a:r>
            <a:rPr lang="en-US"/>
            <a:t>View the Membership Dues Model table chart above.</a:t>
          </a:r>
        </a:p>
      </dgm:t>
    </dgm:pt>
    <dgm:pt modelId="{1FBB7508-116E-489B-B61E-589C375F752C}" type="parTrans" cxnId="{4B00166E-C8E7-4F0D-91B2-217D3C2E5AF4}">
      <dgm:prSet/>
      <dgm:spPr/>
      <dgm:t>
        <a:bodyPr/>
        <a:lstStyle/>
        <a:p>
          <a:endParaRPr lang="en-US"/>
        </a:p>
      </dgm:t>
    </dgm:pt>
    <dgm:pt modelId="{2E6581A1-84D1-434C-8328-E5EA7A5FDEF9}" type="sibTrans" cxnId="{4B00166E-C8E7-4F0D-91B2-217D3C2E5AF4}">
      <dgm:prSet/>
      <dgm:spPr/>
      <dgm:t>
        <a:bodyPr/>
        <a:lstStyle/>
        <a:p>
          <a:endParaRPr lang="en-US"/>
        </a:p>
      </dgm:t>
    </dgm:pt>
    <dgm:pt modelId="{3C8B59B8-8A79-49BC-9645-7A96CA7D28F6}">
      <dgm:prSet/>
      <dgm:spPr/>
      <dgm:t>
        <a:bodyPr/>
        <a:lstStyle/>
        <a:p>
          <a:pPr>
            <a:lnSpc>
              <a:spcPct val="100000"/>
            </a:lnSpc>
            <a:defRPr b="1"/>
          </a:pPr>
          <a:r>
            <a:rPr lang="en-US" b="1"/>
            <a:t>I recently renewed my membership. Will this affect me?</a:t>
          </a:r>
          <a:endParaRPr lang="en-US" b="1">
            <a:latin typeface="Rockwell Condensed" panose="02060603050405020104"/>
          </a:endParaRPr>
        </a:p>
      </dgm:t>
    </dgm:pt>
    <dgm:pt modelId="{83E87683-A8C2-40C6-AE8A-97A6A57C44EA}" type="parTrans" cxnId="{A59A24FD-BC40-4556-9550-054C4208C1B0}">
      <dgm:prSet/>
      <dgm:spPr/>
      <dgm:t>
        <a:bodyPr/>
        <a:lstStyle/>
        <a:p>
          <a:endParaRPr lang="en-US"/>
        </a:p>
      </dgm:t>
    </dgm:pt>
    <dgm:pt modelId="{1120A174-4058-4991-AF4E-07AE43C8D5E0}" type="sibTrans" cxnId="{A59A24FD-BC40-4556-9550-054C4208C1B0}">
      <dgm:prSet/>
      <dgm:spPr/>
      <dgm:t>
        <a:bodyPr/>
        <a:lstStyle/>
        <a:p>
          <a:endParaRPr lang="en-US"/>
        </a:p>
      </dgm:t>
    </dgm:pt>
    <dgm:pt modelId="{243FBD91-21BC-4C9D-886A-2E2DDB73BB01}">
      <dgm:prSet/>
      <dgm:spPr/>
      <dgm:t>
        <a:bodyPr/>
        <a:lstStyle/>
        <a:p>
          <a:pPr>
            <a:lnSpc>
              <a:spcPct val="100000"/>
            </a:lnSpc>
            <a:defRPr b="1"/>
          </a:pPr>
          <a:r>
            <a:rPr lang="en-US" b="1"/>
            <a:t>What if I experience financial hardship and cannot afford the new dues?</a:t>
          </a:r>
          <a:endParaRPr lang="en-US" b="1">
            <a:latin typeface="Rockwell Condensed" panose="02060603050405020104"/>
          </a:endParaRPr>
        </a:p>
      </dgm:t>
    </dgm:pt>
    <dgm:pt modelId="{44F45396-06C8-47BC-9067-906AF9F47D8E}" type="parTrans" cxnId="{68872709-6103-4FE9-B64A-B718B0552266}">
      <dgm:prSet/>
      <dgm:spPr/>
      <dgm:t>
        <a:bodyPr/>
        <a:lstStyle/>
        <a:p>
          <a:endParaRPr lang="en-US"/>
        </a:p>
      </dgm:t>
    </dgm:pt>
    <dgm:pt modelId="{39229137-AD1A-4E0C-B370-4A43345B8D19}" type="sibTrans" cxnId="{68872709-6103-4FE9-B64A-B718B0552266}">
      <dgm:prSet/>
      <dgm:spPr/>
      <dgm:t>
        <a:bodyPr/>
        <a:lstStyle/>
        <a:p>
          <a:endParaRPr lang="en-US"/>
        </a:p>
      </dgm:t>
    </dgm:pt>
    <dgm:pt modelId="{682950CB-F9A1-4CEB-8063-0EA44D4962B7}">
      <dgm:prSet phldr="0"/>
      <dgm:spPr/>
      <dgm:t>
        <a:bodyPr/>
        <a:lstStyle/>
        <a:p>
          <a:pPr>
            <a:lnSpc>
              <a:spcPct val="100000"/>
            </a:lnSpc>
          </a:pPr>
          <a:r>
            <a:rPr lang="en-US"/>
            <a:t>No. The new rates apply only to renewals processed on or after January 1, 2026.</a:t>
          </a:r>
        </a:p>
      </dgm:t>
    </dgm:pt>
    <dgm:pt modelId="{547D620A-F7ED-41CA-B42D-85A4306283D0}" type="parTrans" cxnId="{7973E66D-5E18-44BE-9127-2DF012E20AFC}">
      <dgm:prSet/>
      <dgm:spPr/>
    </dgm:pt>
    <dgm:pt modelId="{53468A30-6B99-4A26-9F81-2DF9A479B7E7}" type="sibTrans" cxnId="{7973E66D-5E18-44BE-9127-2DF012E20AFC}">
      <dgm:prSet/>
      <dgm:spPr/>
      <dgm:t>
        <a:bodyPr/>
        <a:lstStyle/>
        <a:p>
          <a:endParaRPr lang="en-US"/>
        </a:p>
      </dgm:t>
    </dgm:pt>
    <dgm:pt modelId="{A2F6D2C9-77CF-48AC-B1E6-D55006C2D477}">
      <dgm:prSet phldr="0"/>
      <dgm:spPr/>
      <dgm:t>
        <a:bodyPr/>
        <a:lstStyle/>
        <a:p>
          <a:pPr>
            <a:lnSpc>
              <a:spcPct val="100000"/>
            </a:lnSpc>
          </a:pPr>
          <a:r>
            <a:rPr lang="en-US"/>
            <a:t>The Bridge tier is a benefit to current renewing members that may be used twice in nonconsecutive years. The current process will remain; you must contact SAA directly to request this rate.</a:t>
          </a:r>
        </a:p>
      </dgm:t>
    </dgm:pt>
    <dgm:pt modelId="{84ED7CAC-0773-4AAD-B31F-DC3794128133}" type="parTrans" cxnId="{096FD23C-3A4E-4EB4-A005-8223C6227ACB}">
      <dgm:prSet/>
      <dgm:spPr/>
    </dgm:pt>
    <dgm:pt modelId="{FD037094-B80E-434E-B22E-1B4A6E680FC9}" type="sibTrans" cxnId="{096FD23C-3A4E-4EB4-A005-8223C6227ACB}">
      <dgm:prSet/>
      <dgm:spPr/>
      <dgm:t>
        <a:bodyPr/>
        <a:lstStyle/>
        <a:p>
          <a:endParaRPr lang="en-US"/>
        </a:p>
      </dgm:t>
    </dgm:pt>
    <dgm:pt modelId="{517AA5B6-CE64-4A35-80E8-EF6EE7CBF588}" type="pres">
      <dgm:prSet presAssocID="{06A3799E-849A-4EAD-9D40-A21503D516A4}" presName="root" presStyleCnt="0">
        <dgm:presLayoutVars>
          <dgm:dir/>
          <dgm:resizeHandles val="exact"/>
        </dgm:presLayoutVars>
      </dgm:prSet>
      <dgm:spPr/>
    </dgm:pt>
    <dgm:pt modelId="{E870D21C-0C12-47E9-9C35-047635E2F677}" type="pres">
      <dgm:prSet presAssocID="{500FC2A1-B09A-4D96-828C-6A6FFCC41758}" presName="compNode" presStyleCnt="0"/>
      <dgm:spPr/>
    </dgm:pt>
    <dgm:pt modelId="{ACA09FD1-2788-42B1-9A72-CB3C821C8207}" type="pres">
      <dgm:prSet presAssocID="{500FC2A1-B09A-4D96-828C-6A6FFCC4175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esentation with Org Chart"/>
        </a:ext>
      </dgm:extLst>
    </dgm:pt>
    <dgm:pt modelId="{BEE7AC4C-1813-4D61-8669-8ABE84FB36FE}" type="pres">
      <dgm:prSet presAssocID="{500FC2A1-B09A-4D96-828C-6A6FFCC41758}" presName="iconSpace" presStyleCnt="0"/>
      <dgm:spPr/>
    </dgm:pt>
    <dgm:pt modelId="{BD4E8C03-6642-4036-A0B8-B7F3312BBF82}" type="pres">
      <dgm:prSet presAssocID="{500FC2A1-B09A-4D96-828C-6A6FFCC41758}" presName="parTx" presStyleLbl="revTx" presStyleIdx="0" presStyleCnt="6">
        <dgm:presLayoutVars>
          <dgm:chMax val="0"/>
          <dgm:chPref val="0"/>
        </dgm:presLayoutVars>
      </dgm:prSet>
      <dgm:spPr/>
    </dgm:pt>
    <dgm:pt modelId="{2803854E-F04D-4D5C-BDD1-2C3A16D50FC6}" type="pres">
      <dgm:prSet presAssocID="{500FC2A1-B09A-4D96-828C-6A6FFCC41758}" presName="txSpace" presStyleCnt="0"/>
      <dgm:spPr/>
    </dgm:pt>
    <dgm:pt modelId="{D1864654-B00E-4DBD-963D-CEA870999CC8}" type="pres">
      <dgm:prSet presAssocID="{500FC2A1-B09A-4D96-828C-6A6FFCC41758}" presName="desTx" presStyleLbl="revTx" presStyleIdx="1" presStyleCnt="6">
        <dgm:presLayoutVars/>
      </dgm:prSet>
      <dgm:spPr/>
    </dgm:pt>
    <dgm:pt modelId="{60846C19-5CE9-47A6-91FA-2373448C29C2}" type="pres">
      <dgm:prSet presAssocID="{74FD6DDA-0857-4B8B-BCA6-C55C9354DAB4}" presName="sibTrans" presStyleCnt="0"/>
      <dgm:spPr/>
    </dgm:pt>
    <dgm:pt modelId="{4ED692A7-248E-439F-8A60-5057BEDE30B9}" type="pres">
      <dgm:prSet presAssocID="{3C8B59B8-8A79-49BC-9645-7A96CA7D28F6}" presName="compNode" presStyleCnt="0"/>
      <dgm:spPr/>
    </dgm:pt>
    <dgm:pt modelId="{4D5D210B-8EF0-4A23-8742-3CA971F8BBB5}" type="pres">
      <dgm:prSet presAssocID="{3C8B59B8-8A79-49BC-9645-7A96CA7D28F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Loading"/>
        </a:ext>
      </dgm:extLst>
    </dgm:pt>
    <dgm:pt modelId="{D8C5F6BE-EAAE-4CDB-AB54-2F47107C3D5E}" type="pres">
      <dgm:prSet presAssocID="{3C8B59B8-8A79-49BC-9645-7A96CA7D28F6}" presName="iconSpace" presStyleCnt="0"/>
      <dgm:spPr/>
    </dgm:pt>
    <dgm:pt modelId="{B552035C-DB61-45D5-883D-3C71A7AEB518}" type="pres">
      <dgm:prSet presAssocID="{3C8B59B8-8A79-49BC-9645-7A96CA7D28F6}" presName="parTx" presStyleLbl="revTx" presStyleIdx="2" presStyleCnt="6">
        <dgm:presLayoutVars>
          <dgm:chMax val="0"/>
          <dgm:chPref val="0"/>
        </dgm:presLayoutVars>
      </dgm:prSet>
      <dgm:spPr/>
    </dgm:pt>
    <dgm:pt modelId="{C85CC0DA-328A-463F-AC0C-88B2DD9FC973}" type="pres">
      <dgm:prSet presAssocID="{3C8B59B8-8A79-49BC-9645-7A96CA7D28F6}" presName="txSpace" presStyleCnt="0"/>
      <dgm:spPr/>
    </dgm:pt>
    <dgm:pt modelId="{2B126831-70F9-4959-B8C1-E96BA00D88DB}" type="pres">
      <dgm:prSet presAssocID="{3C8B59B8-8A79-49BC-9645-7A96CA7D28F6}" presName="desTx" presStyleLbl="revTx" presStyleIdx="3" presStyleCnt="6">
        <dgm:presLayoutVars/>
      </dgm:prSet>
      <dgm:spPr/>
    </dgm:pt>
    <dgm:pt modelId="{4D769D2B-7FDA-4311-B0C4-14A34400CCC1}" type="pres">
      <dgm:prSet presAssocID="{1120A174-4058-4991-AF4E-07AE43C8D5E0}" presName="sibTrans" presStyleCnt="0"/>
      <dgm:spPr/>
    </dgm:pt>
    <dgm:pt modelId="{B56873AB-57BA-4AEF-9969-F49CEC9121AE}" type="pres">
      <dgm:prSet presAssocID="{243FBD91-21BC-4C9D-886A-2E2DDB73BB01}" presName="compNode" presStyleCnt="0"/>
      <dgm:spPr/>
    </dgm:pt>
    <dgm:pt modelId="{701ADA2B-2F45-4EDA-AB9E-1E0669249E93}" type="pres">
      <dgm:prSet presAssocID="{243FBD91-21BC-4C9D-886A-2E2DDB73BB0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ollar"/>
        </a:ext>
      </dgm:extLst>
    </dgm:pt>
    <dgm:pt modelId="{E3A917FC-FA5D-428B-B3BE-F2E1E4610872}" type="pres">
      <dgm:prSet presAssocID="{243FBD91-21BC-4C9D-886A-2E2DDB73BB01}" presName="iconSpace" presStyleCnt="0"/>
      <dgm:spPr/>
    </dgm:pt>
    <dgm:pt modelId="{9E75D4EB-79BA-448A-AB07-8FA7A992D86D}" type="pres">
      <dgm:prSet presAssocID="{243FBD91-21BC-4C9D-886A-2E2DDB73BB01}" presName="parTx" presStyleLbl="revTx" presStyleIdx="4" presStyleCnt="6">
        <dgm:presLayoutVars>
          <dgm:chMax val="0"/>
          <dgm:chPref val="0"/>
        </dgm:presLayoutVars>
      </dgm:prSet>
      <dgm:spPr/>
    </dgm:pt>
    <dgm:pt modelId="{DADFA63B-24B4-412D-8026-9FE54A3542EE}" type="pres">
      <dgm:prSet presAssocID="{243FBD91-21BC-4C9D-886A-2E2DDB73BB01}" presName="txSpace" presStyleCnt="0"/>
      <dgm:spPr/>
    </dgm:pt>
    <dgm:pt modelId="{55A41FA8-5508-42C6-9BF5-1D4AFA058112}" type="pres">
      <dgm:prSet presAssocID="{243FBD91-21BC-4C9D-886A-2E2DDB73BB01}" presName="desTx" presStyleLbl="revTx" presStyleIdx="5" presStyleCnt="6">
        <dgm:presLayoutVars/>
      </dgm:prSet>
      <dgm:spPr/>
    </dgm:pt>
  </dgm:ptLst>
  <dgm:cxnLst>
    <dgm:cxn modelId="{68872709-6103-4FE9-B64A-B718B0552266}" srcId="{06A3799E-849A-4EAD-9D40-A21503D516A4}" destId="{243FBD91-21BC-4C9D-886A-2E2DDB73BB01}" srcOrd="2" destOrd="0" parTransId="{44F45396-06C8-47BC-9067-906AF9F47D8E}" sibTransId="{39229137-AD1A-4E0C-B370-4A43345B8D19}"/>
    <dgm:cxn modelId="{AE485A3C-47CA-4146-8E46-79478300287B}" type="presOf" srcId="{3C8B59B8-8A79-49BC-9645-7A96CA7D28F6}" destId="{B552035C-DB61-45D5-883D-3C71A7AEB518}" srcOrd="0" destOrd="0" presId="urn:microsoft.com/office/officeart/2018/2/layout/IconLabelDescriptionList"/>
    <dgm:cxn modelId="{096FD23C-3A4E-4EB4-A005-8223C6227ACB}" srcId="{243FBD91-21BC-4C9D-886A-2E2DDB73BB01}" destId="{A2F6D2C9-77CF-48AC-B1E6-D55006C2D477}" srcOrd="0" destOrd="0" parTransId="{84ED7CAC-0773-4AAD-B31F-DC3794128133}" sibTransId="{FD037094-B80E-434E-B22E-1B4A6E680FC9}"/>
    <dgm:cxn modelId="{7973E66D-5E18-44BE-9127-2DF012E20AFC}" srcId="{3C8B59B8-8A79-49BC-9645-7A96CA7D28F6}" destId="{682950CB-F9A1-4CEB-8063-0EA44D4962B7}" srcOrd="0" destOrd="0" parTransId="{547D620A-F7ED-41CA-B42D-85A4306283D0}" sibTransId="{53468A30-6B99-4A26-9F81-2DF9A479B7E7}"/>
    <dgm:cxn modelId="{4B00166E-C8E7-4F0D-91B2-217D3C2E5AF4}" srcId="{500FC2A1-B09A-4D96-828C-6A6FFCC41758}" destId="{11862939-D945-4A31-BFEE-0545982C7599}" srcOrd="0" destOrd="0" parTransId="{1FBB7508-116E-489B-B61E-589C375F752C}" sibTransId="{2E6581A1-84D1-434C-8328-E5EA7A5FDEF9}"/>
    <dgm:cxn modelId="{7BF3C26F-357A-4F04-9D56-A4F9826AA369}" type="presOf" srcId="{A2F6D2C9-77CF-48AC-B1E6-D55006C2D477}" destId="{55A41FA8-5508-42C6-9BF5-1D4AFA058112}" srcOrd="0" destOrd="0" presId="urn:microsoft.com/office/officeart/2018/2/layout/IconLabelDescriptionList"/>
    <dgm:cxn modelId="{E476A754-F3EC-4544-A0A3-BADC68CF1FAE}" type="presOf" srcId="{11862939-D945-4A31-BFEE-0545982C7599}" destId="{D1864654-B00E-4DBD-963D-CEA870999CC8}" srcOrd="0" destOrd="0" presId="urn:microsoft.com/office/officeart/2018/2/layout/IconLabelDescriptionList"/>
    <dgm:cxn modelId="{374CE57D-1D39-4B59-924E-08245A586699}" type="presOf" srcId="{682950CB-F9A1-4CEB-8063-0EA44D4962B7}" destId="{2B126831-70F9-4959-B8C1-E96BA00D88DB}" srcOrd="0" destOrd="0" presId="urn:microsoft.com/office/officeart/2018/2/layout/IconLabelDescriptionList"/>
    <dgm:cxn modelId="{8165049D-697E-4F14-8F66-C913F4F9DEDA}" type="presOf" srcId="{243FBD91-21BC-4C9D-886A-2E2DDB73BB01}" destId="{9E75D4EB-79BA-448A-AB07-8FA7A992D86D}" srcOrd="0" destOrd="0" presId="urn:microsoft.com/office/officeart/2018/2/layout/IconLabelDescriptionList"/>
    <dgm:cxn modelId="{4E647BC1-BE27-4594-ACAF-F4DAD52AFA7F}" type="presOf" srcId="{500FC2A1-B09A-4D96-828C-6A6FFCC41758}" destId="{BD4E8C03-6642-4036-A0B8-B7F3312BBF82}" srcOrd="0" destOrd="0" presId="urn:microsoft.com/office/officeart/2018/2/layout/IconLabelDescriptionList"/>
    <dgm:cxn modelId="{983FE2C7-9897-4AC3-AB78-E86D8D7ECFE1}" type="presOf" srcId="{06A3799E-849A-4EAD-9D40-A21503D516A4}" destId="{517AA5B6-CE64-4A35-80E8-EF6EE7CBF588}" srcOrd="0" destOrd="0" presId="urn:microsoft.com/office/officeart/2018/2/layout/IconLabelDescriptionList"/>
    <dgm:cxn modelId="{0EDD6FF0-AEB5-4038-B264-FBD6F11ADADF}" srcId="{06A3799E-849A-4EAD-9D40-A21503D516A4}" destId="{500FC2A1-B09A-4D96-828C-6A6FFCC41758}" srcOrd="0" destOrd="0" parTransId="{C54ED023-8197-4C99-B3AF-5D1B221906EA}" sibTransId="{74FD6DDA-0857-4B8B-BCA6-C55C9354DAB4}"/>
    <dgm:cxn modelId="{A59A24FD-BC40-4556-9550-054C4208C1B0}" srcId="{06A3799E-849A-4EAD-9D40-A21503D516A4}" destId="{3C8B59B8-8A79-49BC-9645-7A96CA7D28F6}" srcOrd="1" destOrd="0" parTransId="{83E87683-A8C2-40C6-AE8A-97A6A57C44EA}" sibTransId="{1120A174-4058-4991-AF4E-07AE43C8D5E0}"/>
    <dgm:cxn modelId="{BDBB90C1-F1DF-4D25-BE8C-19C9B56F17B8}" type="presParOf" srcId="{517AA5B6-CE64-4A35-80E8-EF6EE7CBF588}" destId="{E870D21C-0C12-47E9-9C35-047635E2F677}" srcOrd="0" destOrd="0" presId="urn:microsoft.com/office/officeart/2018/2/layout/IconLabelDescriptionList"/>
    <dgm:cxn modelId="{991F750F-2A4D-4FB7-BC2D-F4CC96513C5B}" type="presParOf" srcId="{E870D21C-0C12-47E9-9C35-047635E2F677}" destId="{ACA09FD1-2788-42B1-9A72-CB3C821C8207}" srcOrd="0" destOrd="0" presId="urn:microsoft.com/office/officeart/2018/2/layout/IconLabelDescriptionList"/>
    <dgm:cxn modelId="{23711B63-8939-42A7-AF18-7A17A086C9B3}" type="presParOf" srcId="{E870D21C-0C12-47E9-9C35-047635E2F677}" destId="{BEE7AC4C-1813-4D61-8669-8ABE84FB36FE}" srcOrd="1" destOrd="0" presId="urn:microsoft.com/office/officeart/2018/2/layout/IconLabelDescriptionList"/>
    <dgm:cxn modelId="{357DFEEE-7CF2-47F7-AE22-F293884AAFE8}" type="presParOf" srcId="{E870D21C-0C12-47E9-9C35-047635E2F677}" destId="{BD4E8C03-6642-4036-A0B8-B7F3312BBF82}" srcOrd="2" destOrd="0" presId="urn:microsoft.com/office/officeart/2018/2/layout/IconLabelDescriptionList"/>
    <dgm:cxn modelId="{5D7A2B09-68ED-4CA8-9685-5531344D96E5}" type="presParOf" srcId="{E870D21C-0C12-47E9-9C35-047635E2F677}" destId="{2803854E-F04D-4D5C-BDD1-2C3A16D50FC6}" srcOrd="3" destOrd="0" presId="urn:microsoft.com/office/officeart/2018/2/layout/IconLabelDescriptionList"/>
    <dgm:cxn modelId="{5A68B668-5ABF-40D7-9A12-23789B17580C}" type="presParOf" srcId="{E870D21C-0C12-47E9-9C35-047635E2F677}" destId="{D1864654-B00E-4DBD-963D-CEA870999CC8}" srcOrd="4" destOrd="0" presId="urn:microsoft.com/office/officeart/2018/2/layout/IconLabelDescriptionList"/>
    <dgm:cxn modelId="{4B279FD2-103E-485D-96C0-E4048C95ECF3}" type="presParOf" srcId="{517AA5B6-CE64-4A35-80E8-EF6EE7CBF588}" destId="{60846C19-5CE9-47A6-91FA-2373448C29C2}" srcOrd="1" destOrd="0" presId="urn:microsoft.com/office/officeart/2018/2/layout/IconLabelDescriptionList"/>
    <dgm:cxn modelId="{BEE96B3A-DA5F-4F9E-8A77-A45562C5DC29}" type="presParOf" srcId="{517AA5B6-CE64-4A35-80E8-EF6EE7CBF588}" destId="{4ED692A7-248E-439F-8A60-5057BEDE30B9}" srcOrd="2" destOrd="0" presId="urn:microsoft.com/office/officeart/2018/2/layout/IconLabelDescriptionList"/>
    <dgm:cxn modelId="{89AD7FBC-C776-4EF6-9A4F-1FEB893A0766}" type="presParOf" srcId="{4ED692A7-248E-439F-8A60-5057BEDE30B9}" destId="{4D5D210B-8EF0-4A23-8742-3CA971F8BBB5}" srcOrd="0" destOrd="0" presId="urn:microsoft.com/office/officeart/2018/2/layout/IconLabelDescriptionList"/>
    <dgm:cxn modelId="{5DC1CF4A-0183-4491-996D-27033EB36B84}" type="presParOf" srcId="{4ED692A7-248E-439F-8A60-5057BEDE30B9}" destId="{D8C5F6BE-EAAE-4CDB-AB54-2F47107C3D5E}" srcOrd="1" destOrd="0" presId="urn:microsoft.com/office/officeart/2018/2/layout/IconLabelDescriptionList"/>
    <dgm:cxn modelId="{3E574815-2AC9-4928-8561-2FDCCD6230E8}" type="presParOf" srcId="{4ED692A7-248E-439F-8A60-5057BEDE30B9}" destId="{B552035C-DB61-45D5-883D-3C71A7AEB518}" srcOrd="2" destOrd="0" presId="urn:microsoft.com/office/officeart/2018/2/layout/IconLabelDescriptionList"/>
    <dgm:cxn modelId="{A42B442F-1A8B-4C9D-BBE7-D31CC9037751}" type="presParOf" srcId="{4ED692A7-248E-439F-8A60-5057BEDE30B9}" destId="{C85CC0DA-328A-463F-AC0C-88B2DD9FC973}" srcOrd="3" destOrd="0" presId="urn:microsoft.com/office/officeart/2018/2/layout/IconLabelDescriptionList"/>
    <dgm:cxn modelId="{C7D02AD7-6EA8-42B6-A992-0F653482A676}" type="presParOf" srcId="{4ED692A7-248E-439F-8A60-5057BEDE30B9}" destId="{2B126831-70F9-4959-B8C1-E96BA00D88DB}" srcOrd="4" destOrd="0" presId="urn:microsoft.com/office/officeart/2018/2/layout/IconLabelDescriptionList"/>
    <dgm:cxn modelId="{DF36BA70-1122-432A-84CC-A787C4264863}" type="presParOf" srcId="{517AA5B6-CE64-4A35-80E8-EF6EE7CBF588}" destId="{4D769D2B-7FDA-4311-B0C4-14A34400CCC1}" srcOrd="3" destOrd="0" presId="urn:microsoft.com/office/officeart/2018/2/layout/IconLabelDescriptionList"/>
    <dgm:cxn modelId="{2C070368-C02D-4981-A77F-90C5E18A12B0}" type="presParOf" srcId="{517AA5B6-CE64-4A35-80E8-EF6EE7CBF588}" destId="{B56873AB-57BA-4AEF-9969-F49CEC9121AE}" srcOrd="4" destOrd="0" presId="urn:microsoft.com/office/officeart/2018/2/layout/IconLabelDescriptionList"/>
    <dgm:cxn modelId="{4A1267DD-3CE7-4D98-8D34-0996F6293665}" type="presParOf" srcId="{B56873AB-57BA-4AEF-9969-F49CEC9121AE}" destId="{701ADA2B-2F45-4EDA-AB9E-1E0669249E93}" srcOrd="0" destOrd="0" presId="urn:microsoft.com/office/officeart/2018/2/layout/IconLabelDescriptionList"/>
    <dgm:cxn modelId="{E111379C-D4D3-4DA1-841D-74944C8B3103}" type="presParOf" srcId="{B56873AB-57BA-4AEF-9969-F49CEC9121AE}" destId="{E3A917FC-FA5D-428B-B3BE-F2E1E4610872}" srcOrd="1" destOrd="0" presId="urn:microsoft.com/office/officeart/2018/2/layout/IconLabelDescriptionList"/>
    <dgm:cxn modelId="{58D2284D-CC55-4195-97B6-810DA757F041}" type="presParOf" srcId="{B56873AB-57BA-4AEF-9969-F49CEC9121AE}" destId="{9E75D4EB-79BA-448A-AB07-8FA7A992D86D}" srcOrd="2" destOrd="0" presId="urn:microsoft.com/office/officeart/2018/2/layout/IconLabelDescriptionList"/>
    <dgm:cxn modelId="{F8D94E59-5BF3-4924-BA4F-6EC01FD06B42}" type="presParOf" srcId="{B56873AB-57BA-4AEF-9969-F49CEC9121AE}" destId="{DADFA63B-24B4-412D-8026-9FE54A3542EE}" srcOrd="3" destOrd="0" presId="urn:microsoft.com/office/officeart/2018/2/layout/IconLabelDescriptionList"/>
    <dgm:cxn modelId="{9F66E962-470D-4E8E-92C0-2301F712A76E}" type="presParOf" srcId="{B56873AB-57BA-4AEF-9969-F49CEC9121AE}" destId="{55A41FA8-5508-42C6-9BF5-1D4AFA058112}"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4F42F0E-9485-4DDF-9997-A7ECF1EC515E}" type="doc">
      <dgm:prSet loTypeId="urn:microsoft.com/office/officeart/2008/layout/LinedList" loCatId="list" qsTypeId="urn:microsoft.com/office/officeart/2005/8/quickstyle/simple2" qsCatId="simple" csTypeId="urn:microsoft.com/office/officeart/2005/8/colors/accent0_3" csCatId="mainScheme" phldr="1"/>
      <dgm:spPr/>
      <dgm:t>
        <a:bodyPr/>
        <a:lstStyle/>
        <a:p>
          <a:endParaRPr lang="en-US"/>
        </a:p>
      </dgm:t>
    </dgm:pt>
    <dgm:pt modelId="{EC03B4AB-2150-4892-B781-B0A468C5F3A5}">
      <dgm:prSet/>
      <dgm:spPr/>
      <dgm:t>
        <a:bodyPr/>
        <a:lstStyle/>
        <a:p>
          <a:r>
            <a:rPr lang="en-US" b="1"/>
            <a:t>Where can I find my current dues level?</a:t>
          </a:r>
          <a:endParaRPr lang="en-US"/>
        </a:p>
      </dgm:t>
    </dgm:pt>
    <dgm:pt modelId="{9B7D5FF7-6D58-4334-AB69-0D1DAAC3BF54}" type="parTrans" cxnId="{A1AA0D2B-3C40-48CE-97F9-7EB1726A4A16}">
      <dgm:prSet/>
      <dgm:spPr/>
      <dgm:t>
        <a:bodyPr/>
        <a:lstStyle/>
        <a:p>
          <a:endParaRPr lang="en-US"/>
        </a:p>
      </dgm:t>
    </dgm:pt>
    <dgm:pt modelId="{8C304FFE-C83E-4FB7-A062-70320815512C}" type="sibTrans" cxnId="{A1AA0D2B-3C40-48CE-97F9-7EB1726A4A16}">
      <dgm:prSet/>
      <dgm:spPr/>
      <dgm:t>
        <a:bodyPr/>
        <a:lstStyle/>
        <a:p>
          <a:endParaRPr lang="en-US"/>
        </a:p>
      </dgm:t>
    </dgm:pt>
    <dgm:pt modelId="{DBFFA3AA-918E-4912-889E-72AC4BF9B314}">
      <dgm:prSet/>
      <dgm:spPr/>
      <dgm:t>
        <a:bodyPr/>
        <a:lstStyle/>
        <a:p>
          <a:r>
            <a:rPr lang="en-US" sz="1400"/>
            <a:t>To find your current dues level, login to your </a:t>
          </a:r>
          <a:r>
            <a:rPr lang="en-US" sz="1400" u="sng">
              <a:hlinkClick xmlns:r="http://schemas.openxmlformats.org/officeDocument/2006/relationships" r:id="rId1"/>
            </a:rPr>
            <a:t>profile</a:t>
          </a:r>
          <a:r>
            <a:rPr lang="en-US" sz="1400"/>
            <a:t> on SAA. Underneath “Membership” at the top of the page, you will see “Current Membership Level.” This will list your current level in the current dues model.</a:t>
          </a:r>
        </a:p>
      </dgm:t>
    </dgm:pt>
    <dgm:pt modelId="{0597EEC5-8754-4277-8736-3F921B21664F}" type="parTrans" cxnId="{9E4B8162-7299-45F7-B2D2-53CE52FCE3DF}">
      <dgm:prSet/>
      <dgm:spPr/>
      <dgm:t>
        <a:bodyPr/>
        <a:lstStyle/>
        <a:p>
          <a:endParaRPr lang="en-US"/>
        </a:p>
      </dgm:t>
    </dgm:pt>
    <dgm:pt modelId="{BFEEF7E6-431F-4DDF-98CC-4064C80E5087}" type="sibTrans" cxnId="{9E4B8162-7299-45F7-B2D2-53CE52FCE3DF}">
      <dgm:prSet/>
      <dgm:spPr/>
      <dgm:t>
        <a:bodyPr/>
        <a:lstStyle/>
        <a:p>
          <a:endParaRPr lang="en-US"/>
        </a:p>
      </dgm:t>
    </dgm:pt>
    <dgm:pt modelId="{F2855FA7-3EBD-4086-AC39-69AA3ED18032}">
      <dgm:prSet/>
      <dgm:spPr/>
      <dgm:t>
        <a:bodyPr/>
        <a:lstStyle/>
        <a:p>
          <a:pPr rtl="0"/>
          <a:r>
            <a:rPr lang="en-US" b="1"/>
            <a:t>Why now?</a:t>
          </a:r>
          <a:endParaRPr lang="en-US" b="1">
            <a:latin typeface="Rockwell Condensed" panose="02060603050405020104"/>
          </a:endParaRPr>
        </a:p>
      </dgm:t>
    </dgm:pt>
    <dgm:pt modelId="{F2900569-CEF7-4C8F-A2AE-77B0CE91F143}" type="parTrans" cxnId="{620ABA2B-EFCD-4D16-8E65-104F0F8FE469}">
      <dgm:prSet/>
      <dgm:spPr/>
      <dgm:t>
        <a:bodyPr/>
        <a:lstStyle/>
        <a:p>
          <a:endParaRPr lang="en-US"/>
        </a:p>
      </dgm:t>
    </dgm:pt>
    <dgm:pt modelId="{1FBB21DF-6E8A-4A32-ABA2-795ECD74DDA1}" type="sibTrans" cxnId="{620ABA2B-EFCD-4D16-8E65-104F0F8FE469}">
      <dgm:prSet/>
      <dgm:spPr/>
      <dgm:t>
        <a:bodyPr/>
        <a:lstStyle/>
        <a:p>
          <a:endParaRPr lang="en-US"/>
        </a:p>
      </dgm:t>
    </dgm:pt>
    <dgm:pt modelId="{A5A5D943-782B-4AE9-86ED-0E4C7FBFB03E}">
      <dgm:prSet phldr="0"/>
      <dgm:spPr/>
      <dgm:t>
        <a:bodyPr/>
        <a:lstStyle/>
        <a:p>
          <a:r>
            <a:rPr lang="en-US" sz="1400"/>
            <a:t>After several years of deficits and rising operational costs, the Council determined that a dues adjustment is necessary to maintain SAA’s fiscal health. The last increase was in 2018, and since then, the cumulative inflation rate of ~29% and new program investments have significantly increased expenses.</a:t>
          </a:r>
        </a:p>
      </dgm:t>
    </dgm:pt>
    <dgm:pt modelId="{53552851-7629-41A3-A025-D629EB35BAC9}" type="parTrans" cxnId="{B54F09E7-A6BB-47FA-BACF-5A61DDEE04B6}">
      <dgm:prSet/>
      <dgm:spPr/>
    </dgm:pt>
    <dgm:pt modelId="{801022E5-54FB-4EE2-9FE4-C06C6D7FF6E2}" type="sibTrans" cxnId="{B54F09E7-A6BB-47FA-BACF-5A61DDEE04B6}">
      <dgm:prSet/>
      <dgm:spPr/>
    </dgm:pt>
    <dgm:pt modelId="{3B267A29-9C40-4E2C-B86D-9A080A76E205}" type="pres">
      <dgm:prSet presAssocID="{D4F42F0E-9485-4DDF-9997-A7ECF1EC515E}" presName="vert0" presStyleCnt="0">
        <dgm:presLayoutVars>
          <dgm:dir/>
          <dgm:animOne val="branch"/>
          <dgm:animLvl val="lvl"/>
        </dgm:presLayoutVars>
      </dgm:prSet>
      <dgm:spPr/>
    </dgm:pt>
    <dgm:pt modelId="{1B8D91BB-F6F7-4AC3-A649-22C130B309FA}" type="pres">
      <dgm:prSet presAssocID="{EC03B4AB-2150-4892-B781-B0A468C5F3A5}" presName="thickLine" presStyleLbl="alignNode1" presStyleIdx="0" presStyleCnt="2"/>
      <dgm:spPr/>
    </dgm:pt>
    <dgm:pt modelId="{53A1E0D3-BD35-4638-A96F-08F10E9781CE}" type="pres">
      <dgm:prSet presAssocID="{EC03B4AB-2150-4892-B781-B0A468C5F3A5}" presName="horz1" presStyleCnt="0"/>
      <dgm:spPr/>
    </dgm:pt>
    <dgm:pt modelId="{CDF7B958-838F-44B5-BDD2-C9D57C655AF5}" type="pres">
      <dgm:prSet presAssocID="{EC03B4AB-2150-4892-B781-B0A468C5F3A5}" presName="tx1" presStyleLbl="revTx" presStyleIdx="0" presStyleCnt="4"/>
      <dgm:spPr/>
    </dgm:pt>
    <dgm:pt modelId="{F9951746-F723-4E24-A106-F06FA7EE15FD}" type="pres">
      <dgm:prSet presAssocID="{EC03B4AB-2150-4892-B781-B0A468C5F3A5}" presName="vert1" presStyleCnt="0"/>
      <dgm:spPr/>
    </dgm:pt>
    <dgm:pt modelId="{A2938416-C033-42CE-8CF6-9DB9C08E3293}" type="pres">
      <dgm:prSet presAssocID="{DBFFA3AA-918E-4912-889E-72AC4BF9B314}" presName="vertSpace2a" presStyleCnt="0"/>
      <dgm:spPr/>
    </dgm:pt>
    <dgm:pt modelId="{766720BB-2C21-4E01-A16D-86B239EFCF29}" type="pres">
      <dgm:prSet presAssocID="{DBFFA3AA-918E-4912-889E-72AC4BF9B314}" presName="horz2" presStyleCnt="0"/>
      <dgm:spPr/>
    </dgm:pt>
    <dgm:pt modelId="{6BBD41BB-3A63-443D-83B7-75A229DD4955}" type="pres">
      <dgm:prSet presAssocID="{DBFFA3AA-918E-4912-889E-72AC4BF9B314}" presName="horzSpace2" presStyleCnt="0"/>
      <dgm:spPr/>
    </dgm:pt>
    <dgm:pt modelId="{70CDBFE1-67D2-4BE3-856A-51B85BA82836}" type="pres">
      <dgm:prSet presAssocID="{DBFFA3AA-918E-4912-889E-72AC4BF9B314}" presName="tx2" presStyleLbl="revTx" presStyleIdx="1" presStyleCnt="4"/>
      <dgm:spPr/>
    </dgm:pt>
    <dgm:pt modelId="{2689F660-4327-4555-99E9-92A490E1CDE9}" type="pres">
      <dgm:prSet presAssocID="{DBFFA3AA-918E-4912-889E-72AC4BF9B314}" presName="vert2" presStyleCnt="0"/>
      <dgm:spPr/>
    </dgm:pt>
    <dgm:pt modelId="{D983B1D8-BD53-462B-A721-9D69011EE213}" type="pres">
      <dgm:prSet presAssocID="{DBFFA3AA-918E-4912-889E-72AC4BF9B314}" presName="thinLine2b" presStyleLbl="callout" presStyleIdx="0" presStyleCnt="2"/>
      <dgm:spPr/>
    </dgm:pt>
    <dgm:pt modelId="{18E98B2D-B659-465A-BEEF-0E04976D2A71}" type="pres">
      <dgm:prSet presAssocID="{DBFFA3AA-918E-4912-889E-72AC4BF9B314}" presName="vertSpace2b" presStyleCnt="0"/>
      <dgm:spPr/>
    </dgm:pt>
    <dgm:pt modelId="{392CA7ED-AED4-435E-A2D7-890EF885D0BE}" type="pres">
      <dgm:prSet presAssocID="{F2855FA7-3EBD-4086-AC39-69AA3ED18032}" presName="thickLine" presStyleLbl="alignNode1" presStyleIdx="1" presStyleCnt="2"/>
      <dgm:spPr/>
    </dgm:pt>
    <dgm:pt modelId="{E14FA6B7-328E-4E7E-8358-C376EB808FB5}" type="pres">
      <dgm:prSet presAssocID="{F2855FA7-3EBD-4086-AC39-69AA3ED18032}" presName="horz1" presStyleCnt="0"/>
      <dgm:spPr/>
    </dgm:pt>
    <dgm:pt modelId="{D5F8382C-8522-42F0-ABE8-166388809420}" type="pres">
      <dgm:prSet presAssocID="{F2855FA7-3EBD-4086-AC39-69AA3ED18032}" presName="tx1" presStyleLbl="revTx" presStyleIdx="2" presStyleCnt="4"/>
      <dgm:spPr/>
    </dgm:pt>
    <dgm:pt modelId="{4D64E676-5D4C-425A-82B2-D0877E5D9DF6}" type="pres">
      <dgm:prSet presAssocID="{F2855FA7-3EBD-4086-AC39-69AA3ED18032}" presName="vert1" presStyleCnt="0"/>
      <dgm:spPr/>
    </dgm:pt>
    <dgm:pt modelId="{1EA02878-37CE-466C-B3E4-CA5BE6412A8F}" type="pres">
      <dgm:prSet presAssocID="{A5A5D943-782B-4AE9-86ED-0E4C7FBFB03E}" presName="vertSpace2a" presStyleCnt="0"/>
      <dgm:spPr/>
    </dgm:pt>
    <dgm:pt modelId="{CB7C345E-DDDD-4E85-B063-93E3B125ECB0}" type="pres">
      <dgm:prSet presAssocID="{A5A5D943-782B-4AE9-86ED-0E4C7FBFB03E}" presName="horz2" presStyleCnt="0"/>
      <dgm:spPr/>
    </dgm:pt>
    <dgm:pt modelId="{37D9400D-CEAF-446F-B15B-0835FE7D3FAC}" type="pres">
      <dgm:prSet presAssocID="{A5A5D943-782B-4AE9-86ED-0E4C7FBFB03E}" presName="horzSpace2" presStyleCnt="0"/>
      <dgm:spPr/>
    </dgm:pt>
    <dgm:pt modelId="{794E3895-1F5A-4BA5-A395-4F397C60ADE1}" type="pres">
      <dgm:prSet presAssocID="{A5A5D943-782B-4AE9-86ED-0E4C7FBFB03E}" presName="tx2" presStyleLbl="revTx" presStyleIdx="3" presStyleCnt="4"/>
      <dgm:spPr/>
    </dgm:pt>
    <dgm:pt modelId="{37753F2B-4D55-4B80-91D0-BCE3559E69D4}" type="pres">
      <dgm:prSet presAssocID="{A5A5D943-782B-4AE9-86ED-0E4C7FBFB03E}" presName="vert2" presStyleCnt="0"/>
      <dgm:spPr/>
    </dgm:pt>
    <dgm:pt modelId="{4D96B39C-6EAA-467F-887D-9F31F05DCEEC}" type="pres">
      <dgm:prSet presAssocID="{A5A5D943-782B-4AE9-86ED-0E4C7FBFB03E}" presName="thinLine2b" presStyleLbl="callout" presStyleIdx="1" presStyleCnt="2"/>
      <dgm:spPr/>
    </dgm:pt>
    <dgm:pt modelId="{564343FC-6FA0-476B-B99D-9308F5C95074}" type="pres">
      <dgm:prSet presAssocID="{A5A5D943-782B-4AE9-86ED-0E4C7FBFB03E}" presName="vertSpace2b" presStyleCnt="0"/>
      <dgm:spPr/>
    </dgm:pt>
  </dgm:ptLst>
  <dgm:cxnLst>
    <dgm:cxn modelId="{10378914-CB1E-4F6F-B7FE-6A8E44F7D5A8}" type="presOf" srcId="{DBFFA3AA-918E-4912-889E-72AC4BF9B314}" destId="{70CDBFE1-67D2-4BE3-856A-51B85BA82836}" srcOrd="0" destOrd="0" presId="urn:microsoft.com/office/officeart/2008/layout/LinedList"/>
    <dgm:cxn modelId="{A1AA0D2B-3C40-48CE-97F9-7EB1726A4A16}" srcId="{D4F42F0E-9485-4DDF-9997-A7ECF1EC515E}" destId="{EC03B4AB-2150-4892-B781-B0A468C5F3A5}" srcOrd="0" destOrd="0" parTransId="{9B7D5FF7-6D58-4334-AB69-0D1DAAC3BF54}" sibTransId="{8C304FFE-C83E-4FB7-A062-70320815512C}"/>
    <dgm:cxn modelId="{620ABA2B-EFCD-4D16-8E65-104F0F8FE469}" srcId="{D4F42F0E-9485-4DDF-9997-A7ECF1EC515E}" destId="{F2855FA7-3EBD-4086-AC39-69AA3ED18032}" srcOrd="1" destOrd="0" parTransId="{F2900569-CEF7-4C8F-A2AE-77B0CE91F143}" sibTransId="{1FBB21DF-6E8A-4A32-ABA2-795ECD74DDA1}"/>
    <dgm:cxn modelId="{62C6503E-9EC7-4066-A99D-0F0D2E1E89BA}" type="presOf" srcId="{EC03B4AB-2150-4892-B781-B0A468C5F3A5}" destId="{CDF7B958-838F-44B5-BDD2-C9D57C655AF5}" srcOrd="0" destOrd="0" presId="urn:microsoft.com/office/officeart/2008/layout/LinedList"/>
    <dgm:cxn modelId="{9E4B8162-7299-45F7-B2D2-53CE52FCE3DF}" srcId="{EC03B4AB-2150-4892-B781-B0A468C5F3A5}" destId="{DBFFA3AA-918E-4912-889E-72AC4BF9B314}" srcOrd="0" destOrd="0" parTransId="{0597EEC5-8754-4277-8736-3F921B21664F}" sibTransId="{BFEEF7E6-431F-4DDF-98CC-4064C80E5087}"/>
    <dgm:cxn modelId="{26404C68-FF69-43EE-B93D-3EFA6549B23A}" type="presOf" srcId="{D4F42F0E-9485-4DDF-9997-A7ECF1EC515E}" destId="{3B267A29-9C40-4E2C-B86D-9A080A76E205}" srcOrd="0" destOrd="0" presId="urn:microsoft.com/office/officeart/2008/layout/LinedList"/>
    <dgm:cxn modelId="{07C8114A-0D50-42BB-9407-3A199F43EFC3}" type="presOf" srcId="{A5A5D943-782B-4AE9-86ED-0E4C7FBFB03E}" destId="{794E3895-1F5A-4BA5-A395-4F397C60ADE1}" srcOrd="0" destOrd="0" presId="urn:microsoft.com/office/officeart/2008/layout/LinedList"/>
    <dgm:cxn modelId="{C96BA5BC-5825-488B-98D8-9C3F7BF2CE2F}" type="presOf" srcId="{F2855FA7-3EBD-4086-AC39-69AA3ED18032}" destId="{D5F8382C-8522-42F0-ABE8-166388809420}" srcOrd="0" destOrd="0" presId="urn:microsoft.com/office/officeart/2008/layout/LinedList"/>
    <dgm:cxn modelId="{B54F09E7-A6BB-47FA-BACF-5A61DDEE04B6}" srcId="{F2855FA7-3EBD-4086-AC39-69AA3ED18032}" destId="{A5A5D943-782B-4AE9-86ED-0E4C7FBFB03E}" srcOrd="0" destOrd="0" parTransId="{53552851-7629-41A3-A025-D629EB35BAC9}" sibTransId="{801022E5-54FB-4EE2-9FE4-C06C6D7FF6E2}"/>
    <dgm:cxn modelId="{B4DC9B2E-6EA1-482F-8FB4-8E7086843D65}" type="presParOf" srcId="{3B267A29-9C40-4E2C-B86D-9A080A76E205}" destId="{1B8D91BB-F6F7-4AC3-A649-22C130B309FA}" srcOrd="0" destOrd="0" presId="urn:microsoft.com/office/officeart/2008/layout/LinedList"/>
    <dgm:cxn modelId="{AC68B985-A059-483A-917A-94C1C27C7871}" type="presParOf" srcId="{3B267A29-9C40-4E2C-B86D-9A080A76E205}" destId="{53A1E0D3-BD35-4638-A96F-08F10E9781CE}" srcOrd="1" destOrd="0" presId="urn:microsoft.com/office/officeart/2008/layout/LinedList"/>
    <dgm:cxn modelId="{DB684977-4D47-4ACD-8369-35FEAF6F2968}" type="presParOf" srcId="{53A1E0D3-BD35-4638-A96F-08F10E9781CE}" destId="{CDF7B958-838F-44B5-BDD2-C9D57C655AF5}" srcOrd="0" destOrd="0" presId="urn:microsoft.com/office/officeart/2008/layout/LinedList"/>
    <dgm:cxn modelId="{8C9AEF37-462F-4671-BFC3-2DADBBD197CC}" type="presParOf" srcId="{53A1E0D3-BD35-4638-A96F-08F10E9781CE}" destId="{F9951746-F723-4E24-A106-F06FA7EE15FD}" srcOrd="1" destOrd="0" presId="urn:microsoft.com/office/officeart/2008/layout/LinedList"/>
    <dgm:cxn modelId="{FA7989D1-87C5-475B-9A13-49D777A8E681}" type="presParOf" srcId="{F9951746-F723-4E24-A106-F06FA7EE15FD}" destId="{A2938416-C033-42CE-8CF6-9DB9C08E3293}" srcOrd="0" destOrd="0" presId="urn:microsoft.com/office/officeart/2008/layout/LinedList"/>
    <dgm:cxn modelId="{26A14736-97C8-44B0-801B-F4B91248E645}" type="presParOf" srcId="{F9951746-F723-4E24-A106-F06FA7EE15FD}" destId="{766720BB-2C21-4E01-A16D-86B239EFCF29}" srcOrd="1" destOrd="0" presId="urn:microsoft.com/office/officeart/2008/layout/LinedList"/>
    <dgm:cxn modelId="{E7B9845E-9B20-4AD5-A859-FEFB41D63D52}" type="presParOf" srcId="{766720BB-2C21-4E01-A16D-86B239EFCF29}" destId="{6BBD41BB-3A63-443D-83B7-75A229DD4955}" srcOrd="0" destOrd="0" presId="urn:microsoft.com/office/officeart/2008/layout/LinedList"/>
    <dgm:cxn modelId="{786FCAD8-6B5F-4816-89A5-CED23A148199}" type="presParOf" srcId="{766720BB-2C21-4E01-A16D-86B239EFCF29}" destId="{70CDBFE1-67D2-4BE3-856A-51B85BA82836}" srcOrd="1" destOrd="0" presId="urn:microsoft.com/office/officeart/2008/layout/LinedList"/>
    <dgm:cxn modelId="{3A308DC7-04FB-4476-83D2-B9D03563F5CD}" type="presParOf" srcId="{766720BB-2C21-4E01-A16D-86B239EFCF29}" destId="{2689F660-4327-4555-99E9-92A490E1CDE9}" srcOrd="2" destOrd="0" presId="urn:microsoft.com/office/officeart/2008/layout/LinedList"/>
    <dgm:cxn modelId="{A27DC919-7DB5-49C2-885F-48E54E61D00A}" type="presParOf" srcId="{F9951746-F723-4E24-A106-F06FA7EE15FD}" destId="{D983B1D8-BD53-462B-A721-9D69011EE213}" srcOrd="2" destOrd="0" presId="urn:microsoft.com/office/officeart/2008/layout/LinedList"/>
    <dgm:cxn modelId="{04748328-322E-4059-A755-A682EEFF58DD}" type="presParOf" srcId="{F9951746-F723-4E24-A106-F06FA7EE15FD}" destId="{18E98B2D-B659-465A-BEEF-0E04976D2A71}" srcOrd="3" destOrd="0" presId="urn:microsoft.com/office/officeart/2008/layout/LinedList"/>
    <dgm:cxn modelId="{9801D28D-690B-4347-AC14-9A73B5E0509E}" type="presParOf" srcId="{3B267A29-9C40-4E2C-B86D-9A080A76E205}" destId="{392CA7ED-AED4-435E-A2D7-890EF885D0BE}" srcOrd="2" destOrd="0" presId="urn:microsoft.com/office/officeart/2008/layout/LinedList"/>
    <dgm:cxn modelId="{BA2B0D7F-6983-4EB5-BA99-117BF2912356}" type="presParOf" srcId="{3B267A29-9C40-4E2C-B86D-9A080A76E205}" destId="{E14FA6B7-328E-4E7E-8358-C376EB808FB5}" srcOrd="3" destOrd="0" presId="urn:microsoft.com/office/officeart/2008/layout/LinedList"/>
    <dgm:cxn modelId="{9194203B-2D48-4820-9B54-236499AB740A}" type="presParOf" srcId="{E14FA6B7-328E-4E7E-8358-C376EB808FB5}" destId="{D5F8382C-8522-42F0-ABE8-166388809420}" srcOrd="0" destOrd="0" presId="urn:microsoft.com/office/officeart/2008/layout/LinedList"/>
    <dgm:cxn modelId="{AFB1AD2B-8B00-456B-90A6-931814A32017}" type="presParOf" srcId="{E14FA6B7-328E-4E7E-8358-C376EB808FB5}" destId="{4D64E676-5D4C-425A-82B2-D0877E5D9DF6}" srcOrd="1" destOrd="0" presId="urn:microsoft.com/office/officeart/2008/layout/LinedList"/>
    <dgm:cxn modelId="{5B182B23-B2A1-4571-8506-1E955583C976}" type="presParOf" srcId="{4D64E676-5D4C-425A-82B2-D0877E5D9DF6}" destId="{1EA02878-37CE-466C-B3E4-CA5BE6412A8F}" srcOrd="0" destOrd="0" presId="urn:microsoft.com/office/officeart/2008/layout/LinedList"/>
    <dgm:cxn modelId="{1886F3F0-F5F4-4D37-95B8-3F2EC43BE61B}" type="presParOf" srcId="{4D64E676-5D4C-425A-82B2-D0877E5D9DF6}" destId="{CB7C345E-DDDD-4E85-B063-93E3B125ECB0}" srcOrd="1" destOrd="0" presId="urn:microsoft.com/office/officeart/2008/layout/LinedList"/>
    <dgm:cxn modelId="{68C91F31-827C-429D-B13A-932528EFF531}" type="presParOf" srcId="{CB7C345E-DDDD-4E85-B063-93E3B125ECB0}" destId="{37D9400D-CEAF-446F-B15B-0835FE7D3FAC}" srcOrd="0" destOrd="0" presId="urn:microsoft.com/office/officeart/2008/layout/LinedList"/>
    <dgm:cxn modelId="{4D26AB70-A364-435A-8359-4A5E934C8760}" type="presParOf" srcId="{CB7C345E-DDDD-4E85-B063-93E3B125ECB0}" destId="{794E3895-1F5A-4BA5-A395-4F397C60ADE1}" srcOrd="1" destOrd="0" presId="urn:microsoft.com/office/officeart/2008/layout/LinedList"/>
    <dgm:cxn modelId="{DC4116EB-8814-4359-B02A-DF1331F95CAA}" type="presParOf" srcId="{CB7C345E-DDDD-4E85-B063-93E3B125ECB0}" destId="{37753F2B-4D55-4B80-91D0-BCE3559E69D4}" srcOrd="2" destOrd="0" presId="urn:microsoft.com/office/officeart/2008/layout/LinedList"/>
    <dgm:cxn modelId="{87059AB8-483A-457E-A14E-0BC75228163D}" type="presParOf" srcId="{4D64E676-5D4C-425A-82B2-D0877E5D9DF6}" destId="{4D96B39C-6EAA-467F-887D-9F31F05DCEEC}" srcOrd="2" destOrd="0" presId="urn:microsoft.com/office/officeart/2008/layout/LinedList"/>
    <dgm:cxn modelId="{EAC32C6B-BC1E-46EA-A911-6E188488AA7F}" type="presParOf" srcId="{4D64E676-5D4C-425A-82B2-D0877E5D9DF6}" destId="{564343FC-6FA0-476B-B99D-9308F5C95074}"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7F5BC2-9A25-4E02-9531-C755F32FBFA7}">
      <dsp:nvSpPr>
        <dsp:cNvPr id="0" name=""/>
        <dsp:cNvSpPr/>
      </dsp:nvSpPr>
      <dsp:spPr>
        <a:xfrm>
          <a:off x="0" y="1818044"/>
          <a:ext cx="8018449" cy="0"/>
        </a:xfrm>
        <a:prstGeom prst="line">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025D3F54-8025-4FC4-9DB4-30DBDC604573}">
      <dsp:nvSpPr>
        <dsp:cNvPr id="0" name=""/>
        <dsp:cNvSpPr/>
      </dsp:nvSpPr>
      <dsp:spPr>
        <a:xfrm rot="8100000">
          <a:off x="58350" y="418988"/>
          <a:ext cx="267394" cy="267394"/>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A9E503-5AF4-4FCE-8223-7A3B75727AFB}">
      <dsp:nvSpPr>
        <dsp:cNvPr id="0" name=""/>
        <dsp:cNvSpPr/>
      </dsp:nvSpPr>
      <dsp:spPr>
        <a:xfrm>
          <a:off x="88056" y="448693"/>
          <a:ext cx="207984" cy="207984"/>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AF25CDE-BF0E-4699-AF41-1F9910D3EFFD}">
      <dsp:nvSpPr>
        <dsp:cNvPr id="0" name=""/>
        <dsp:cNvSpPr/>
      </dsp:nvSpPr>
      <dsp:spPr>
        <a:xfrm>
          <a:off x="381124" y="741761"/>
          <a:ext cx="2223083" cy="1076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a:latin typeface="Calisto MT" panose="02040603050505030304"/>
              <a:ea typeface="+mn-ea"/>
              <a:cs typeface="+mn-cs"/>
            </a:rPr>
            <a:t>Tiered dues by income;  </a:t>
          </a:r>
        </a:p>
      </dsp:txBody>
      <dsp:txXfrm>
        <a:off x="381124" y="741761"/>
        <a:ext cx="2223083" cy="1076282"/>
      </dsp:txXfrm>
    </dsp:sp>
    <dsp:sp modelId="{7449F993-0EF5-431D-8A25-A514D39B7972}">
      <dsp:nvSpPr>
        <dsp:cNvPr id="0" name=""/>
        <dsp:cNvSpPr/>
      </dsp:nvSpPr>
      <dsp:spPr>
        <a:xfrm>
          <a:off x="381124" y="363608"/>
          <a:ext cx="2223083" cy="3781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latin typeface="Calisto MT" panose="02040603050505030304"/>
              <a:ea typeface="+mn-ea"/>
              <a:cs typeface="+mn-cs"/>
            </a:rPr>
            <a:t>Pre-2013</a:t>
          </a:r>
        </a:p>
      </dsp:txBody>
      <dsp:txXfrm>
        <a:off x="381124" y="363608"/>
        <a:ext cx="2223083" cy="378153"/>
      </dsp:txXfrm>
    </dsp:sp>
    <dsp:sp modelId="{F8ADE851-DBD3-4A6E-88C0-0FA7867D219B}">
      <dsp:nvSpPr>
        <dsp:cNvPr id="0" name=""/>
        <dsp:cNvSpPr/>
      </dsp:nvSpPr>
      <dsp:spPr>
        <a:xfrm>
          <a:off x="192048" y="741761"/>
          <a:ext cx="0" cy="1076282"/>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22C35A52-C3C4-4547-95D3-82275F0FB923}">
      <dsp:nvSpPr>
        <dsp:cNvPr id="0" name=""/>
        <dsp:cNvSpPr/>
      </dsp:nvSpPr>
      <dsp:spPr>
        <a:xfrm>
          <a:off x="157215" y="1784010"/>
          <a:ext cx="68067" cy="68067"/>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E8F5AC-98BE-4B4A-89AC-758445058AFE}">
      <dsp:nvSpPr>
        <dsp:cNvPr id="0" name=""/>
        <dsp:cNvSpPr/>
      </dsp:nvSpPr>
      <dsp:spPr>
        <a:xfrm rot="18900000">
          <a:off x="1391873" y="2949705"/>
          <a:ext cx="267394" cy="267394"/>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3DFDE1-8339-43DE-B696-5EEE0EDFD5B9}">
      <dsp:nvSpPr>
        <dsp:cNvPr id="0" name=""/>
        <dsp:cNvSpPr/>
      </dsp:nvSpPr>
      <dsp:spPr>
        <a:xfrm>
          <a:off x="1421579" y="2979410"/>
          <a:ext cx="207984" cy="207984"/>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8EC8E7C6-2A27-4C68-838E-5B17750CAF42}">
      <dsp:nvSpPr>
        <dsp:cNvPr id="0" name=""/>
        <dsp:cNvSpPr/>
      </dsp:nvSpPr>
      <dsp:spPr>
        <a:xfrm>
          <a:off x="1714647" y="1818044"/>
          <a:ext cx="2223083" cy="1076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b="0" kern="1200">
              <a:latin typeface="Calibri"/>
              <a:ea typeface="Calibri"/>
              <a:cs typeface="Calibri"/>
            </a:rPr>
            <a:t>Bridge Rate introduced</a:t>
          </a:r>
          <a:endParaRPr lang="en-US" sz="1500" kern="1200">
            <a:latin typeface="Calisto MT" panose="02040603050505030304"/>
            <a:ea typeface="+mn-ea"/>
            <a:cs typeface="+mn-cs"/>
          </a:endParaRPr>
        </a:p>
      </dsp:txBody>
      <dsp:txXfrm>
        <a:off x="1714647" y="1818044"/>
        <a:ext cx="2223083" cy="1076282"/>
      </dsp:txXfrm>
    </dsp:sp>
    <dsp:sp modelId="{0547F15A-F9C3-4D71-A541-13C997382C32}">
      <dsp:nvSpPr>
        <dsp:cNvPr id="0" name=""/>
        <dsp:cNvSpPr/>
      </dsp:nvSpPr>
      <dsp:spPr>
        <a:xfrm>
          <a:off x="1714647" y="2894326"/>
          <a:ext cx="2223083" cy="3781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latin typeface="Calisto MT" panose="02040603050505030304"/>
              <a:ea typeface="+mn-ea"/>
              <a:cs typeface="+mn-cs"/>
            </a:rPr>
            <a:t>2013</a:t>
          </a:r>
        </a:p>
      </dsp:txBody>
      <dsp:txXfrm>
        <a:off x="1714647" y="2894326"/>
        <a:ext cx="2223083" cy="378153"/>
      </dsp:txXfrm>
    </dsp:sp>
    <dsp:sp modelId="{E1B2EDAB-32D6-49A3-ACEF-229CF9BA6A7A}">
      <dsp:nvSpPr>
        <dsp:cNvPr id="0" name=""/>
        <dsp:cNvSpPr/>
      </dsp:nvSpPr>
      <dsp:spPr>
        <a:xfrm>
          <a:off x="1525571" y="1818044"/>
          <a:ext cx="0" cy="1076282"/>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AC38B9CC-71B4-4426-9F35-00EF6BE1F381}">
      <dsp:nvSpPr>
        <dsp:cNvPr id="0" name=""/>
        <dsp:cNvSpPr/>
      </dsp:nvSpPr>
      <dsp:spPr>
        <a:xfrm>
          <a:off x="1490738" y="1784010"/>
          <a:ext cx="68067" cy="68067"/>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22F271-E41D-499C-A72F-F833192CFBA9}">
      <dsp:nvSpPr>
        <dsp:cNvPr id="0" name=""/>
        <dsp:cNvSpPr/>
      </dsp:nvSpPr>
      <dsp:spPr>
        <a:xfrm rot="8100000">
          <a:off x="2725396" y="418988"/>
          <a:ext cx="267394" cy="267394"/>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1ECBE5-234F-4EE9-B35F-ACFAC98663AD}">
      <dsp:nvSpPr>
        <dsp:cNvPr id="0" name=""/>
        <dsp:cNvSpPr/>
      </dsp:nvSpPr>
      <dsp:spPr>
        <a:xfrm>
          <a:off x="2755101" y="448693"/>
          <a:ext cx="207984" cy="207984"/>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E039B0D-78E3-4254-BDBD-3CD2F0EE8A63}">
      <dsp:nvSpPr>
        <dsp:cNvPr id="0" name=""/>
        <dsp:cNvSpPr/>
      </dsp:nvSpPr>
      <dsp:spPr>
        <a:xfrm>
          <a:off x="3048170" y="741761"/>
          <a:ext cx="2223083" cy="1076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a:latin typeface="Calisto MT" panose="02040603050505030304"/>
              <a:ea typeface="+mn-ea"/>
              <a:cs typeface="+mn-cs"/>
            </a:rPr>
            <a:t>Last dues increase before current changes</a:t>
          </a:r>
        </a:p>
      </dsp:txBody>
      <dsp:txXfrm>
        <a:off x="3048170" y="741761"/>
        <a:ext cx="2223083" cy="1076282"/>
      </dsp:txXfrm>
    </dsp:sp>
    <dsp:sp modelId="{C22E5489-0E0C-4330-A908-EF3FF3C65EDF}">
      <dsp:nvSpPr>
        <dsp:cNvPr id="0" name=""/>
        <dsp:cNvSpPr/>
      </dsp:nvSpPr>
      <dsp:spPr>
        <a:xfrm>
          <a:off x="3048170" y="363608"/>
          <a:ext cx="2223083" cy="3781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latin typeface="Calisto MT" panose="02040603050505030304"/>
              <a:ea typeface="+mn-ea"/>
              <a:cs typeface="+mn-cs"/>
            </a:rPr>
            <a:t>2018</a:t>
          </a:r>
        </a:p>
      </dsp:txBody>
      <dsp:txXfrm>
        <a:off x="3048170" y="363608"/>
        <a:ext cx="2223083" cy="378153"/>
      </dsp:txXfrm>
    </dsp:sp>
    <dsp:sp modelId="{6803D633-EE57-4FBE-9D4B-FB17B0C478C2}">
      <dsp:nvSpPr>
        <dsp:cNvPr id="0" name=""/>
        <dsp:cNvSpPr/>
      </dsp:nvSpPr>
      <dsp:spPr>
        <a:xfrm>
          <a:off x="2859094" y="741761"/>
          <a:ext cx="0" cy="1076282"/>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9B36910E-BB82-461C-A1BB-660674CF5795}">
      <dsp:nvSpPr>
        <dsp:cNvPr id="0" name=""/>
        <dsp:cNvSpPr/>
      </dsp:nvSpPr>
      <dsp:spPr>
        <a:xfrm>
          <a:off x="2824261" y="1784010"/>
          <a:ext cx="68067" cy="68067"/>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8BE747-BE3B-476C-8018-416D1D568FD2}">
      <dsp:nvSpPr>
        <dsp:cNvPr id="0" name=""/>
        <dsp:cNvSpPr/>
      </dsp:nvSpPr>
      <dsp:spPr>
        <a:xfrm rot="18900000">
          <a:off x="4058919" y="2949705"/>
          <a:ext cx="267394" cy="267394"/>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B9C185-3DE1-4916-BF55-ED19DFD59E32}">
      <dsp:nvSpPr>
        <dsp:cNvPr id="0" name=""/>
        <dsp:cNvSpPr/>
      </dsp:nvSpPr>
      <dsp:spPr>
        <a:xfrm>
          <a:off x="4088624" y="2979410"/>
          <a:ext cx="207984" cy="207984"/>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1B1EDB3-ADEE-47BA-9F52-2F513197212F}">
      <dsp:nvSpPr>
        <dsp:cNvPr id="0" name=""/>
        <dsp:cNvSpPr/>
      </dsp:nvSpPr>
      <dsp:spPr>
        <a:xfrm>
          <a:off x="4381693" y="1818044"/>
          <a:ext cx="2223083" cy="1076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a:latin typeface="Calisto MT"/>
              <a:ea typeface="+mn-ea"/>
              <a:cs typeface="+mn-cs"/>
            </a:rPr>
            <a:t>Bylaws change—Council authorized to set dues</a:t>
          </a:r>
        </a:p>
      </dsp:txBody>
      <dsp:txXfrm>
        <a:off x="4381693" y="1818044"/>
        <a:ext cx="2223083" cy="1076282"/>
      </dsp:txXfrm>
    </dsp:sp>
    <dsp:sp modelId="{E55BEF03-608E-4D28-AD22-8F8CFA47BE81}">
      <dsp:nvSpPr>
        <dsp:cNvPr id="0" name=""/>
        <dsp:cNvSpPr/>
      </dsp:nvSpPr>
      <dsp:spPr>
        <a:xfrm>
          <a:off x="4381693" y="2894326"/>
          <a:ext cx="2223083" cy="3781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latin typeface="Calisto MT" panose="02040603050505030304"/>
              <a:ea typeface="+mn-ea"/>
              <a:cs typeface="+mn-cs"/>
            </a:rPr>
            <a:t>2023</a:t>
          </a:r>
        </a:p>
      </dsp:txBody>
      <dsp:txXfrm>
        <a:off x="4381693" y="2894326"/>
        <a:ext cx="2223083" cy="378153"/>
      </dsp:txXfrm>
    </dsp:sp>
    <dsp:sp modelId="{08026836-EC47-4D38-8D59-D0D098991627}">
      <dsp:nvSpPr>
        <dsp:cNvPr id="0" name=""/>
        <dsp:cNvSpPr/>
      </dsp:nvSpPr>
      <dsp:spPr>
        <a:xfrm>
          <a:off x="4192616" y="1818044"/>
          <a:ext cx="0" cy="1076282"/>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85B20961-44CA-48F9-B9C5-DED1357B5D9A}">
      <dsp:nvSpPr>
        <dsp:cNvPr id="0" name=""/>
        <dsp:cNvSpPr/>
      </dsp:nvSpPr>
      <dsp:spPr>
        <a:xfrm>
          <a:off x="4157783" y="1784010"/>
          <a:ext cx="68067" cy="68067"/>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AA62C2-630D-4563-A386-F1504DF8001A}">
      <dsp:nvSpPr>
        <dsp:cNvPr id="0" name=""/>
        <dsp:cNvSpPr/>
      </dsp:nvSpPr>
      <dsp:spPr>
        <a:xfrm rot="8100000">
          <a:off x="5392442" y="418988"/>
          <a:ext cx="267394" cy="267394"/>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095D71-F21B-4D0E-BB99-D744D9E7D0BC}">
      <dsp:nvSpPr>
        <dsp:cNvPr id="0" name=""/>
        <dsp:cNvSpPr/>
      </dsp:nvSpPr>
      <dsp:spPr>
        <a:xfrm>
          <a:off x="5422147" y="448693"/>
          <a:ext cx="207984" cy="207984"/>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96CF2DA9-0E21-401E-9B0D-76D0A95AEA3D}">
      <dsp:nvSpPr>
        <dsp:cNvPr id="0" name=""/>
        <dsp:cNvSpPr/>
      </dsp:nvSpPr>
      <dsp:spPr>
        <a:xfrm>
          <a:off x="5715216" y="741761"/>
          <a:ext cx="2223083" cy="1076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a:latin typeface="Calisto MT" panose="02040603050505030304"/>
              <a:ea typeface="+mn-ea"/>
              <a:cs typeface="+mn-cs"/>
            </a:rPr>
            <a:t>Announcement: New dues model effective Jan 1, 2026</a:t>
          </a:r>
        </a:p>
      </dsp:txBody>
      <dsp:txXfrm>
        <a:off x="5715216" y="741761"/>
        <a:ext cx="2223083" cy="1076282"/>
      </dsp:txXfrm>
    </dsp:sp>
    <dsp:sp modelId="{E78CBC36-D201-4BD3-9782-A96A7D50F4A7}">
      <dsp:nvSpPr>
        <dsp:cNvPr id="0" name=""/>
        <dsp:cNvSpPr/>
      </dsp:nvSpPr>
      <dsp:spPr>
        <a:xfrm>
          <a:off x="5715216" y="363608"/>
          <a:ext cx="2223083" cy="3781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latin typeface="Calisto MT" panose="02040603050505030304"/>
              <a:ea typeface="+mn-ea"/>
              <a:cs typeface="+mn-cs"/>
            </a:rPr>
            <a:t>2025</a:t>
          </a:r>
        </a:p>
      </dsp:txBody>
      <dsp:txXfrm>
        <a:off x="5715216" y="363608"/>
        <a:ext cx="2223083" cy="378153"/>
      </dsp:txXfrm>
    </dsp:sp>
    <dsp:sp modelId="{AA444439-9859-4A15-AB38-8221FEFB8AA9}">
      <dsp:nvSpPr>
        <dsp:cNvPr id="0" name=""/>
        <dsp:cNvSpPr/>
      </dsp:nvSpPr>
      <dsp:spPr>
        <a:xfrm>
          <a:off x="5526139" y="741761"/>
          <a:ext cx="0" cy="1076282"/>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787B9B07-EF73-4567-BC2B-1AF59A2650A5}">
      <dsp:nvSpPr>
        <dsp:cNvPr id="0" name=""/>
        <dsp:cNvSpPr/>
      </dsp:nvSpPr>
      <dsp:spPr>
        <a:xfrm>
          <a:off x="5491306" y="1784010"/>
          <a:ext cx="68067" cy="68067"/>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099558-A1C5-44EB-8FA1-1F185104CA2D}">
      <dsp:nvSpPr>
        <dsp:cNvPr id="0" name=""/>
        <dsp:cNvSpPr/>
      </dsp:nvSpPr>
      <dsp:spPr>
        <a:xfrm>
          <a:off x="0" y="53189"/>
          <a:ext cx="7938439" cy="39780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t>Core Benefits (longstanding):</a:t>
          </a:r>
          <a:endParaRPr lang="en-US" sz="1700" kern="1200"/>
        </a:p>
      </dsp:txBody>
      <dsp:txXfrm>
        <a:off x="19419" y="72608"/>
        <a:ext cx="7899601" cy="358962"/>
      </dsp:txXfrm>
    </dsp:sp>
    <dsp:sp modelId="{BA2A9503-C416-4409-B8B5-A97A37D572CE}">
      <dsp:nvSpPr>
        <dsp:cNvPr id="0" name=""/>
        <dsp:cNvSpPr/>
      </dsp:nvSpPr>
      <dsp:spPr>
        <a:xfrm>
          <a:off x="0" y="450989"/>
          <a:ext cx="7938439" cy="1724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2045"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b="1" kern="1200"/>
            <a:t>Publications:</a:t>
          </a:r>
          <a:endParaRPr lang="en-US" sz="1300" kern="1200"/>
        </a:p>
        <a:p>
          <a:pPr marL="228600" lvl="2" indent="-114300" algn="l" defTabSz="577850">
            <a:lnSpc>
              <a:spcPct val="90000"/>
            </a:lnSpc>
            <a:spcBef>
              <a:spcPct val="0"/>
            </a:spcBef>
            <a:spcAft>
              <a:spcPct val="20000"/>
            </a:spcAft>
            <a:buChar char="•"/>
          </a:pPr>
          <a:r>
            <a:rPr lang="en-US" sz="1300" i="1" kern="1200"/>
            <a:t>American Archivist</a:t>
          </a:r>
          <a:r>
            <a:rPr lang="en-US" sz="1300" kern="1200"/>
            <a:t> (journal) – complimentary access for full and associate members.</a:t>
          </a:r>
        </a:p>
        <a:p>
          <a:pPr marL="228600" lvl="2" indent="-114300" algn="l" defTabSz="577850">
            <a:lnSpc>
              <a:spcPct val="90000"/>
            </a:lnSpc>
            <a:spcBef>
              <a:spcPct val="0"/>
            </a:spcBef>
            <a:spcAft>
              <a:spcPct val="20000"/>
            </a:spcAft>
            <a:buChar char="•"/>
          </a:pPr>
          <a:r>
            <a:rPr lang="en-US" sz="1300" i="1" kern="1200"/>
            <a:t>Archival Outlook</a:t>
          </a:r>
          <a:r>
            <a:rPr lang="en-US" sz="1300" kern="1200"/>
            <a:t> (magazine) – bimonthly updates on the profession. </a:t>
          </a:r>
          <a:r>
            <a:rPr lang="en-US" sz="1300" u="sng" kern="1200">
              <a:hlinkClick xmlns:r="http://schemas.openxmlformats.org/officeDocument/2006/relationships" r:id="rId1"/>
            </a:rPr>
            <a:t>[www2.archivists.org]</a:t>
          </a:r>
          <a:endParaRPr lang="en-US" sz="1300" kern="1200"/>
        </a:p>
        <a:p>
          <a:pPr marL="114300" lvl="1" indent="-114300" algn="l" defTabSz="577850">
            <a:lnSpc>
              <a:spcPct val="90000"/>
            </a:lnSpc>
            <a:spcBef>
              <a:spcPct val="0"/>
            </a:spcBef>
            <a:spcAft>
              <a:spcPct val="20000"/>
            </a:spcAft>
            <a:buChar char="•"/>
          </a:pPr>
          <a:r>
            <a:rPr lang="en-US" sz="1300" b="1" kern="1200"/>
            <a:t>Discounts:</a:t>
          </a:r>
          <a:endParaRPr lang="en-US" sz="1300" kern="1200"/>
        </a:p>
        <a:p>
          <a:pPr marL="228600" lvl="2" indent="-114300" algn="l" defTabSz="577850">
            <a:lnSpc>
              <a:spcPct val="90000"/>
            </a:lnSpc>
            <a:spcBef>
              <a:spcPct val="0"/>
            </a:spcBef>
            <a:spcAft>
              <a:spcPct val="20000"/>
            </a:spcAft>
            <a:buChar char="•"/>
          </a:pPr>
          <a:r>
            <a:rPr lang="en-US" sz="1300" kern="1200"/>
            <a:t>On SAA books, Annual Meeting registration, and continuing education courses (in-person and online).</a:t>
          </a:r>
        </a:p>
        <a:p>
          <a:pPr marL="114300" lvl="1" indent="-114300" algn="l" defTabSz="577850" rtl="0">
            <a:lnSpc>
              <a:spcPct val="90000"/>
            </a:lnSpc>
            <a:spcBef>
              <a:spcPct val="0"/>
            </a:spcBef>
            <a:spcAft>
              <a:spcPct val="20000"/>
            </a:spcAft>
            <a:buChar char="•"/>
          </a:pPr>
          <a:r>
            <a:rPr lang="en-US" sz="1300" b="1" kern="1200"/>
            <a:t>Voting Rights:</a:t>
          </a:r>
          <a:endParaRPr lang="en-US" sz="1300" kern="1200"/>
        </a:p>
        <a:p>
          <a:pPr marL="228600" lvl="2" indent="-114300" algn="l" defTabSz="577850">
            <a:lnSpc>
              <a:spcPct val="90000"/>
            </a:lnSpc>
            <a:spcBef>
              <a:spcPct val="0"/>
            </a:spcBef>
            <a:spcAft>
              <a:spcPct val="20000"/>
            </a:spcAft>
            <a:buChar char="•"/>
          </a:pPr>
          <a:r>
            <a:rPr lang="en-US" sz="1300" kern="1200"/>
            <a:t>Full members can vote in elections and hold office. </a:t>
          </a:r>
          <a:r>
            <a:rPr lang="en-US" sz="1300" u="sng" kern="1200">
              <a:hlinkClick xmlns:r="http://schemas.openxmlformats.org/officeDocument/2006/relationships" r:id="rId2"/>
            </a:rPr>
            <a:t>[www2.archivists.org]</a:t>
          </a:r>
          <a:endParaRPr lang="en-US" sz="1300" kern="1200"/>
        </a:p>
        <a:p>
          <a:pPr marL="114300" lvl="1" indent="-114300" algn="l" defTabSz="577850" rtl="0">
            <a:lnSpc>
              <a:spcPct val="90000"/>
            </a:lnSpc>
            <a:spcBef>
              <a:spcPct val="0"/>
            </a:spcBef>
            <a:spcAft>
              <a:spcPct val="20000"/>
            </a:spcAft>
            <a:buChar char="•"/>
          </a:pPr>
          <a:r>
            <a:rPr lang="en-US" sz="1300" b="0" u="none" kern="1200">
              <a:latin typeface="Univers Condensed"/>
            </a:rPr>
            <a:t>Leadership Opportunity</a:t>
          </a:r>
        </a:p>
      </dsp:txBody>
      <dsp:txXfrm>
        <a:off x="0" y="450989"/>
        <a:ext cx="7938439" cy="1724310"/>
      </dsp:txXfrm>
    </dsp:sp>
    <dsp:sp modelId="{BD12352F-1FF4-4B50-B0C6-852678A54C53}">
      <dsp:nvSpPr>
        <dsp:cNvPr id="0" name=""/>
        <dsp:cNvSpPr/>
      </dsp:nvSpPr>
      <dsp:spPr>
        <a:xfrm>
          <a:off x="0" y="2175299"/>
          <a:ext cx="7938439" cy="39780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t>Expanded Benefits (recent years):</a:t>
          </a:r>
          <a:endParaRPr lang="en-US" sz="1700" kern="1200"/>
        </a:p>
      </dsp:txBody>
      <dsp:txXfrm>
        <a:off x="19419" y="2194718"/>
        <a:ext cx="7899601" cy="358962"/>
      </dsp:txXfrm>
    </dsp:sp>
    <dsp:sp modelId="{A420109A-B4BD-44DB-B392-C60CF81C19D5}">
      <dsp:nvSpPr>
        <dsp:cNvPr id="0" name=""/>
        <dsp:cNvSpPr/>
      </dsp:nvSpPr>
      <dsp:spPr>
        <a:xfrm>
          <a:off x="0" y="2573099"/>
          <a:ext cx="7938439" cy="10205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2045"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b="1" kern="1200"/>
            <a:t>Career Services Commons:</a:t>
          </a:r>
          <a:r>
            <a:rPr lang="en-US" sz="1300" kern="1200"/>
            <a:t> Permanent online space for mentoring and networking, inspired by Annual Meeting Career Center success.</a:t>
          </a:r>
        </a:p>
        <a:p>
          <a:pPr marL="114300" lvl="1" indent="-114300" algn="l" defTabSz="577850">
            <a:lnSpc>
              <a:spcPct val="90000"/>
            </a:lnSpc>
            <a:spcBef>
              <a:spcPct val="0"/>
            </a:spcBef>
            <a:spcAft>
              <a:spcPct val="20000"/>
            </a:spcAft>
            <a:buChar char="•"/>
          </a:pPr>
          <a:r>
            <a:rPr lang="en-US" sz="1300" b="1" kern="1200"/>
            <a:t>Mentoring Program:</a:t>
          </a:r>
          <a:r>
            <a:rPr lang="en-US" sz="1300" kern="1200"/>
            <a:t> Matches experienced archivists with those seeking guidance.</a:t>
          </a:r>
        </a:p>
        <a:p>
          <a:pPr marL="114300" lvl="1" indent="-114300" algn="l" defTabSz="577850">
            <a:lnSpc>
              <a:spcPct val="90000"/>
            </a:lnSpc>
            <a:spcBef>
              <a:spcPct val="0"/>
            </a:spcBef>
            <a:spcAft>
              <a:spcPct val="20000"/>
            </a:spcAft>
            <a:buChar char="•"/>
          </a:pPr>
          <a:r>
            <a:rPr lang="en-US" sz="1300" b="1" kern="1200"/>
            <a:t>Directory of Archival Consultants:</a:t>
          </a:r>
          <a:r>
            <a:rPr lang="en-US" sz="1300" kern="1200"/>
            <a:t> Listing for professional consulting services.</a:t>
          </a:r>
        </a:p>
        <a:p>
          <a:pPr marL="114300" lvl="1" indent="-114300" algn="l" defTabSz="577850">
            <a:lnSpc>
              <a:spcPct val="90000"/>
            </a:lnSpc>
            <a:spcBef>
              <a:spcPct val="0"/>
            </a:spcBef>
            <a:spcAft>
              <a:spcPct val="20000"/>
            </a:spcAft>
            <a:buChar char="•"/>
          </a:pPr>
          <a:r>
            <a:rPr lang="en-US" sz="1300" b="1" kern="1200"/>
            <a:t>Unlimited Section Memberships:</a:t>
          </a:r>
          <a:r>
            <a:rPr lang="en-US" sz="1300" kern="1200"/>
            <a:t> Join multiple interest groups for collaboration. </a:t>
          </a:r>
          <a:r>
            <a:rPr lang="en-US" sz="1300" u="sng" kern="1200">
              <a:hlinkClick xmlns:r="http://schemas.openxmlformats.org/officeDocument/2006/relationships" r:id="rId1"/>
            </a:rPr>
            <a:t>[www2.archivists.org]</a:t>
          </a:r>
          <a:endParaRPr lang="en-US" sz="1300" kern="1200"/>
        </a:p>
      </dsp:txBody>
      <dsp:txXfrm>
        <a:off x="0" y="2573099"/>
        <a:ext cx="7938439" cy="1020510"/>
      </dsp:txXfrm>
    </dsp:sp>
    <dsp:sp modelId="{9C854ED5-1FB0-456F-BBAE-34C6D52746A2}">
      <dsp:nvSpPr>
        <dsp:cNvPr id="0" name=""/>
        <dsp:cNvSpPr/>
      </dsp:nvSpPr>
      <dsp:spPr>
        <a:xfrm>
          <a:off x="0" y="3593609"/>
          <a:ext cx="7938439" cy="39780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t>Institutional Membership Enhancements:</a:t>
          </a:r>
          <a:endParaRPr lang="en-US" sz="1700" kern="1200"/>
        </a:p>
      </dsp:txBody>
      <dsp:txXfrm>
        <a:off x="19419" y="3613028"/>
        <a:ext cx="7899601" cy="358962"/>
      </dsp:txXfrm>
    </dsp:sp>
    <dsp:sp modelId="{A314EA9A-00B1-4491-819F-3139D3B552CB}">
      <dsp:nvSpPr>
        <dsp:cNvPr id="0" name=""/>
        <dsp:cNvSpPr/>
      </dsp:nvSpPr>
      <dsp:spPr>
        <a:xfrm>
          <a:off x="0" y="3991409"/>
          <a:ext cx="7938439" cy="563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2045"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a:t>Sustaining members receive complimentary copies of all SAA books published during the membership period, multiple copies of </a:t>
          </a:r>
          <a:r>
            <a:rPr lang="en-US" sz="1300" i="1" kern="1200"/>
            <a:t>Archival Outlook</a:t>
          </a:r>
          <a:r>
            <a:rPr lang="en-US" sz="1300" kern="1200"/>
            <a:t>, and IP-authenticated access to </a:t>
          </a:r>
          <a:r>
            <a:rPr lang="en-US" sz="1300" i="1" kern="1200"/>
            <a:t>American Archivist</a:t>
          </a:r>
          <a:r>
            <a:rPr lang="en-US" sz="1300" kern="1200"/>
            <a:t>. </a:t>
          </a:r>
          <a:r>
            <a:rPr lang="en-US" sz="1300" u="sng" kern="1200">
              <a:hlinkClick xmlns:r="http://schemas.openxmlformats.org/officeDocument/2006/relationships" r:id="rId3"/>
            </a:rPr>
            <a:t>[www2.archivists.org]</a:t>
          </a:r>
          <a:endParaRPr lang="en-US" sz="1300" kern="1200"/>
        </a:p>
      </dsp:txBody>
      <dsp:txXfrm>
        <a:off x="0" y="3991409"/>
        <a:ext cx="7938439" cy="5630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439B90-5A26-40B7-8AD8-03BD05D74C0E}">
      <dsp:nvSpPr>
        <dsp:cNvPr id="0" name=""/>
        <dsp:cNvSpPr/>
      </dsp:nvSpPr>
      <dsp:spPr>
        <a:xfrm>
          <a:off x="0" y="2379"/>
          <a:ext cx="462915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7D4053-8095-4481-9FA0-5C943995B6C5}">
      <dsp:nvSpPr>
        <dsp:cNvPr id="0" name=""/>
        <dsp:cNvSpPr/>
      </dsp:nvSpPr>
      <dsp:spPr>
        <a:xfrm>
          <a:off x="0" y="2379"/>
          <a:ext cx="4629150" cy="1622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latin typeface="Univers Condensed"/>
              <a:cs typeface="Arial"/>
            </a:rPr>
            <a:t>Dues increases: Infrequent but significant</a:t>
          </a:r>
        </a:p>
      </dsp:txBody>
      <dsp:txXfrm>
        <a:off x="0" y="2379"/>
        <a:ext cx="4629150" cy="1622955"/>
      </dsp:txXfrm>
    </dsp:sp>
    <dsp:sp modelId="{2D5D1853-3949-4A18-9F7C-BE5A2254C9B0}">
      <dsp:nvSpPr>
        <dsp:cNvPr id="0" name=""/>
        <dsp:cNvSpPr/>
      </dsp:nvSpPr>
      <dsp:spPr>
        <a:xfrm>
          <a:off x="0" y="1625334"/>
          <a:ext cx="462915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D6F1E4-ABE7-4FBC-A40E-6DD0770C8670}">
      <dsp:nvSpPr>
        <dsp:cNvPr id="0" name=""/>
        <dsp:cNvSpPr/>
      </dsp:nvSpPr>
      <dsp:spPr>
        <a:xfrm>
          <a:off x="0" y="1625334"/>
          <a:ext cx="4629150" cy="1622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latin typeface="Univers Condensed"/>
              <a:cs typeface="Arial"/>
            </a:rPr>
            <a:t>Governance: Council now sets dues for responsive planning</a:t>
          </a:r>
        </a:p>
      </dsp:txBody>
      <dsp:txXfrm>
        <a:off x="0" y="1625334"/>
        <a:ext cx="4629150" cy="1622955"/>
      </dsp:txXfrm>
    </dsp:sp>
    <dsp:sp modelId="{227A2675-1619-4EC7-93C6-5D652EF74C20}">
      <dsp:nvSpPr>
        <dsp:cNvPr id="0" name=""/>
        <dsp:cNvSpPr/>
      </dsp:nvSpPr>
      <dsp:spPr>
        <a:xfrm>
          <a:off x="0" y="3248290"/>
          <a:ext cx="462915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DEB336-0F7E-46CB-BA9A-0B8720DB6B84}">
      <dsp:nvSpPr>
        <dsp:cNvPr id="0" name=""/>
        <dsp:cNvSpPr/>
      </dsp:nvSpPr>
      <dsp:spPr>
        <a:xfrm>
          <a:off x="0" y="3248290"/>
          <a:ext cx="4629150" cy="1622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rtl="0">
            <a:lnSpc>
              <a:spcPct val="90000"/>
            </a:lnSpc>
            <a:spcBef>
              <a:spcPct val="0"/>
            </a:spcBef>
            <a:spcAft>
              <a:spcPct val="35000"/>
            </a:spcAft>
            <a:buNone/>
          </a:pPr>
          <a:r>
            <a:rPr lang="en-US" sz="3200" kern="1200">
              <a:latin typeface="Univers Condensed"/>
              <a:ea typeface="Calibri"/>
              <a:cs typeface="Calibri"/>
            </a:rPr>
            <a:t>Benefits: Shift from print to digital + career development</a:t>
          </a:r>
        </a:p>
      </dsp:txBody>
      <dsp:txXfrm>
        <a:off x="0" y="3248290"/>
        <a:ext cx="4629150" cy="16229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45C3DD-E064-42E2-9656-DACB692AD09F}">
      <dsp:nvSpPr>
        <dsp:cNvPr id="0" name=""/>
        <dsp:cNvSpPr/>
      </dsp:nvSpPr>
      <dsp:spPr>
        <a:xfrm>
          <a:off x="22924" y="594"/>
          <a:ext cx="2141729" cy="53543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US" sz="2900" kern="1200"/>
            <a:t>Membership</a:t>
          </a:r>
        </a:p>
      </dsp:txBody>
      <dsp:txXfrm>
        <a:off x="38606" y="16276"/>
        <a:ext cx="2110365" cy="504068"/>
      </dsp:txXfrm>
    </dsp:sp>
    <dsp:sp modelId="{A0C6B2B5-D084-4F6F-9432-465F5C479183}">
      <dsp:nvSpPr>
        <dsp:cNvPr id="0" name=""/>
        <dsp:cNvSpPr/>
      </dsp:nvSpPr>
      <dsp:spPr>
        <a:xfrm rot="5400000">
          <a:off x="1046938" y="582877"/>
          <a:ext cx="93700" cy="93700"/>
        </a:xfrm>
        <a:prstGeom prst="rightArrow">
          <a:avLst>
            <a:gd name="adj1" fmla="val 667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E961598-049A-4EF5-9230-1C3D894F8BD1}">
      <dsp:nvSpPr>
        <dsp:cNvPr id="0" name=""/>
        <dsp:cNvSpPr/>
      </dsp:nvSpPr>
      <dsp:spPr>
        <a:xfrm>
          <a:off x="22924" y="723428"/>
          <a:ext cx="2141729" cy="535432"/>
        </a:xfrm>
        <a:prstGeom prst="roundRect">
          <a:avLst>
            <a:gd name="adj" fmla="val 10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t>1970: Archival Outlook introduced</a:t>
          </a:r>
        </a:p>
      </dsp:txBody>
      <dsp:txXfrm>
        <a:off x="38606" y="739110"/>
        <a:ext cx="2110365" cy="504068"/>
      </dsp:txXfrm>
    </dsp:sp>
    <dsp:sp modelId="{2B988CDE-BBEF-40AC-BD88-A92C4B12E212}">
      <dsp:nvSpPr>
        <dsp:cNvPr id="0" name=""/>
        <dsp:cNvSpPr/>
      </dsp:nvSpPr>
      <dsp:spPr>
        <a:xfrm rot="5400000">
          <a:off x="1046938" y="1305711"/>
          <a:ext cx="93700" cy="93700"/>
        </a:xfrm>
        <a:prstGeom prst="rightArrow">
          <a:avLst>
            <a:gd name="adj1" fmla="val 667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B9EBAE0-0A0D-44AC-A341-9B43C5747121}">
      <dsp:nvSpPr>
        <dsp:cNvPr id="0" name=""/>
        <dsp:cNvSpPr/>
      </dsp:nvSpPr>
      <dsp:spPr>
        <a:xfrm>
          <a:off x="22924" y="1446262"/>
          <a:ext cx="2141729" cy="535432"/>
        </a:xfrm>
        <a:prstGeom prst="roundRect">
          <a:avLst>
            <a:gd name="adj" fmla="val 10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ctr" anchorCtr="0">
          <a:noAutofit/>
        </a:bodyPr>
        <a:lstStyle/>
        <a:p>
          <a:pPr marL="0" lvl="0" indent="0" algn="ctr" defTabSz="533400" rtl="0">
            <a:lnSpc>
              <a:spcPct val="90000"/>
            </a:lnSpc>
            <a:spcBef>
              <a:spcPct val="0"/>
            </a:spcBef>
            <a:spcAft>
              <a:spcPct val="35000"/>
            </a:spcAft>
            <a:buNone/>
          </a:pPr>
          <a:r>
            <a:rPr lang="en-US" sz="1200" kern="1200">
              <a:latin typeface="Univers Condensed"/>
            </a:rPr>
            <a:t>1974: Professional Staff Hired</a:t>
          </a:r>
        </a:p>
      </dsp:txBody>
      <dsp:txXfrm>
        <a:off x="38606" y="1461944"/>
        <a:ext cx="2110365" cy="504068"/>
      </dsp:txXfrm>
    </dsp:sp>
    <dsp:sp modelId="{299D37CA-FBD3-40D9-A219-2C7E1E39F136}">
      <dsp:nvSpPr>
        <dsp:cNvPr id="0" name=""/>
        <dsp:cNvSpPr/>
      </dsp:nvSpPr>
      <dsp:spPr>
        <a:xfrm rot="5400000">
          <a:off x="1046938" y="2028545"/>
          <a:ext cx="93700" cy="93700"/>
        </a:xfrm>
        <a:prstGeom prst="rightArrow">
          <a:avLst>
            <a:gd name="adj1" fmla="val 667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3595FBC-75E8-4394-9FBF-0CE734FB58E0}">
      <dsp:nvSpPr>
        <dsp:cNvPr id="0" name=""/>
        <dsp:cNvSpPr/>
      </dsp:nvSpPr>
      <dsp:spPr>
        <a:xfrm>
          <a:off x="22924" y="2169096"/>
          <a:ext cx="2141729" cy="535432"/>
        </a:xfrm>
        <a:prstGeom prst="roundRect">
          <a:avLst>
            <a:gd name="adj" fmla="val 10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latin typeface="Univers Condensed"/>
            </a:rPr>
            <a:t>1976</a:t>
          </a:r>
          <a:r>
            <a:rPr lang="en-US" sz="1200" kern="1200"/>
            <a:t>: American Archivist launched</a:t>
          </a:r>
        </a:p>
      </dsp:txBody>
      <dsp:txXfrm>
        <a:off x="38606" y="2184778"/>
        <a:ext cx="2110365" cy="504068"/>
      </dsp:txXfrm>
    </dsp:sp>
    <dsp:sp modelId="{ED5403FC-66C8-4C01-ABC0-8CA365C8E9F1}">
      <dsp:nvSpPr>
        <dsp:cNvPr id="0" name=""/>
        <dsp:cNvSpPr/>
      </dsp:nvSpPr>
      <dsp:spPr>
        <a:xfrm rot="5400000">
          <a:off x="1046938" y="2751379"/>
          <a:ext cx="93700" cy="93700"/>
        </a:xfrm>
        <a:prstGeom prst="rightArrow">
          <a:avLst>
            <a:gd name="adj1" fmla="val 667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4153A26-1E0E-4829-AB4A-299FC5F7BBF0}">
      <dsp:nvSpPr>
        <dsp:cNvPr id="0" name=""/>
        <dsp:cNvSpPr/>
      </dsp:nvSpPr>
      <dsp:spPr>
        <a:xfrm>
          <a:off x="22924" y="2891930"/>
          <a:ext cx="2141729" cy="535432"/>
        </a:xfrm>
        <a:prstGeom prst="roundRect">
          <a:avLst>
            <a:gd name="adj" fmla="val 10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t>2018: Expanded section memberships</a:t>
          </a:r>
        </a:p>
      </dsp:txBody>
      <dsp:txXfrm>
        <a:off x="38606" y="2907612"/>
        <a:ext cx="2110365" cy="504068"/>
      </dsp:txXfrm>
    </dsp:sp>
    <dsp:sp modelId="{13811C54-751F-42C4-8C02-BF1F79E4C37B}">
      <dsp:nvSpPr>
        <dsp:cNvPr id="0" name=""/>
        <dsp:cNvSpPr/>
      </dsp:nvSpPr>
      <dsp:spPr>
        <a:xfrm rot="5400000">
          <a:off x="1046938" y="3474212"/>
          <a:ext cx="93700" cy="93700"/>
        </a:xfrm>
        <a:prstGeom prst="rightArrow">
          <a:avLst>
            <a:gd name="adj1" fmla="val 667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D1204BC-4344-4B90-94AC-2C7589B90F77}">
      <dsp:nvSpPr>
        <dsp:cNvPr id="0" name=""/>
        <dsp:cNvSpPr/>
      </dsp:nvSpPr>
      <dsp:spPr>
        <a:xfrm>
          <a:off x="22924" y="3614763"/>
          <a:ext cx="2141729" cy="535432"/>
        </a:xfrm>
        <a:prstGeom prst="roundRect">
          <a:avLst>
            <a:gd name="adj" fmla="val 10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ctr" anchorCtr="0">
          <a:noAutofit/>
        </a:bodyPr>
        <a:lstStyle/>
        <a:p>
          <a:pPr marL="0" lvl="0" indent="0" algn="ctr" defTabSz="533400" rtl="0">
            <a:lnSpc>
              <a:spcPct val="90000"/>
            </a:lnSpc>
            <a:spcBef>
              <a:spcPct val="0"/>
            </a:spcBef>
            <a:spcAft>
              <a:spcPct val="35000"/>
            </a:spcAft>
            <a:buNone/>
          </a:pPr>
          <a:r>
            <a:rPr lang="en-US" sz="1200" kern="1200">
              <a:latin typeface="Univers Condensed"/>
            </a:rPr>
            <a:t>2020: </a:t>
          </a:r>
          <a:r>
            <a:rPr lang="en-US" sz="1200" kern="1200">
              <a:latin typeface="Aptos"/>
            </a:rPr>
            <a:t>Accessible educational offerings at the Annual meeting</a:t>
          </a:r>
        </a:p>
      </dsp:txBody>
      <dsp:txXfrm>
        <a:off x="38606" y="3630445"/>
        <a:ext cx="2110365" cy="504068"/>
      </dsp:txXfrm>
    </dsp:sp>
    <dsp:sp modelId="{5A321F56-5DFC-4E87-801B-4EA6C767974C}">
      <dsp:nvSpPr>
        <dsp:cNvPr id="0" name=""/>
        <dsp:cNvSpPr/>
      </dsp:nvSpPr>
      <dsp:spPr>
        <a:xfrm rot="5400000">
          <a:off x="1046938" y="4197046"/>
          <a:ext cx="93700" cy="93700"/>
        </a:xfrm>
        <a:prstGeom prst="rightArrow">
          <a:avLst>
            <a:gd name="adj1" fmla="val 667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BFAA16E-B74D-4C41-93D6-FE7F8C4ABE3D}">
      <dsp:nvSpPr>
        <dsp:cNvPr id="0" name=""/>
        <dsp:cNvSpPr/>
      </dsp:nvSpPr>
      <dsp:spPr>
        <a:xfrm>
          <a:off x="22924" y="4337597"/>
          <a:ext cx="2141729" cy="535432"/>
        </a:xfrm>
        <a:prstGeom prst="roundRect">
          <a:avLst>
            <a:gd name="adj" fmla="val 10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latin typeface="Univers Condensed"/>
            </a:rPr>
            <a:t>2022</a:t>
          </a:r>
          <a:r>
            <a:rPr lang="en-US" sz="1200" kern="1200"/>
            <a:t>: Career Services Commons launched</a:t>
          </a:r>
        </a:p>
      </dsp:txBody>
      <dsp:txXfrm>
        <a:off x="38606" y="4353279"/>
        <a:ext cx="2110365" cy="504068"/>
      </dsp:txXfrm>
    </dsp:sp>
    <dsp:sp modelId="{C1F5210E-4A95-4549-BA6D-992DAC303CD4}">
      <dsp:nvSpPr>
        <dsp:cNvPr id="0" name=""/>
        <dsp:cNvSpPr/>
      </dsp:nvSpPr>
      <dsp:spPr>
        <a:xfrm>
          <a:off x="2464496" y="594"/>
          <a:ext cx="2141729" cy="53543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US" sz="2900" kern="1200"/>
            <a:t>Dues</a:t>
          </a:r>
        </a:p>
      </dsp:txBody>
      <dsp:txXfrm>
        <a:off x="2480178" y="16276"/>
        <a:ext cx="2110365" cy="504068"/>
      </dsp:txXfrm>
    </dsp:sp>
    <dsp:sp modelId="{5FE664ED-8139-4FCE-9343-DD48EC57509C}">
      <dsp:nvSpPr>
        <dsp:cNvPr id="0" name=""/>
        <dsp:cNvSpPr/>
      </dsp:nvSpPr>
      <dsp:spPr>
        <a:xfrm rot="5400000">
          <a:off x="3488510" y="582877"/>
          <a:ext cx="93700" cy="93700"/>
        </a:xfrm>
        <a:prstGeom prst="rightArrow">
          <a:avLst>
            <a:gd name="adj1" fmla="val 667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C043C50-9141-4913-ACE0-5B84B607B83D}">
      <dsp:nvSpPr>
        <dsp:cNvPr id="0" name=""/>
        <dsp:cNvSpPr/>
      </dsp:nvSpPr>
      <dsp:spPr>
        <a:xfrm>
          <a:off x="2464496" y="723428"/>
          <a:ext cx="2141729" cy="535432"/>
        </a:xfrm>
        <a:prstGeom prst="roundRect">
          <a:avLst>
            <a:gd name="adj" fmla="val 10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t>2013: Bridge Rate introduced</a:t>
          </a:r>
        </a:p>
      </dsp:txBody>
      <dsp:txXfrm>
        <a:off x="2480178" y="739110"/>
        <a:ext cx="2110365" cy="504068"/>
      </dsp:txXfrm>
    </dsp:sp>
    <dsp:sp modelId="{28D060CE-C82E-45AD-AC43-C1912FF1A02F}">
      <dsp:nvSpPr>
        <dsp:cNvPr id="0" name=""/>
        <dsp:cNvSpPr/>
      </dsp:nvSpPr>
      <dsp:spPr>
        <a:xfrm rot="5400000">
          <a:off x="3488510" y="1305711"/>
          <a:ext cx="93700" cy="93700"/>
        </a:xfrm>
        <a:prstGeom prst="rightArrow">
          <a:avLst>
            <a:gd name="adj1" fmla="val 667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6913866-436E-4184-8996-23B9D5604BE8}">
      <dsp:nvSpPr>
        <dsp:cNvPr id="0" name=""/>
        <dsp:cNvSpPr/>
      </dsp:nvSpPr>
      <dsp:spPr>
        <a:xfrm>
          <a:off x="2464496" y="1446262"/>
          <a:ext cx="2141729" cy="535432"/>
        </a:xfrm>
        <a:prstGeom prst="roundRect">
          <a:avLst>
            <a:gd name="adj" fmla="val 10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ctr" anchorCtr="0">
          <a:noAutofit/>
        </a:bodyPr>
        <a:lstStyle/>
        <a:p>
          <a:pPr marL="0" lvl="0" indent="0" algn="ctr" defTabSz="533400" rtl="0">
            <a:lnSpc>
              <a:spcPct val="90000"/>
            </a:lnSpc>
            <a:spcBef>
              <a:spcPct val="0"/>
            </a:spcBef>
            <a:spcAft>
              <a:spcPct val="35000"/>
            </a:spcAft>
            <a:buNone/>
          </a:pPr>
          <a:r>
            <a:rPr lang="en-US" sz="1200" kern="1200"/>
            <a:t>2023:</a:t>
          </a:r>
          <a:r>
            <a:rPr lang="en-US" sz="1200" kern="1200">
              <a:latin typeface="Univers Condensed"/>
            </a:rPr>
            <a:t> Bylaws</a:t>
          </a:r>
          <a:r>
            <a:rPr lang="en-US" sz="1200" kern="1200"/>
            <a:t> change</a:t>
          </a:r>
        </a:p>
      </dsp:txBody>
      <dsp:txXfrm>
        <a:off x="2480178" y="1461944"/>
        <a:ext cx="2110365" cy="504068"/>
      </dsp:txXfrm>
    </dsp:sp>
    <dsp:sp modelId="{2F6C8A53-5B44-458E-9B54-B6366391C419}">
      <dsp:nvSpPr>
        <dsp:cNvPr id="0" name=""/>
        <dsp:cNvSpPr/>
      </dsp:nvSpPr>
      <dsp:spPr>
        <a:xfrm rot="5400000">
          <a:off x="3488510" y="2028545"/>
          <a:ext cx="93700" cy="93700"/>
        </a:xfrm>
        <a:prstGeom prst="rightArrow">
          <a:avLst>
            <a:gd name="adj1" fmla="val 667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F7E201F3-76B5-4444-9E33-CE24660AACF1}">
      <dsp:nvSpPr>
        <dsp:cNvPr id="0" name=""/>
        <dsp:cNvSpPr/>
      </dsp:nvSpPr>
      <dsp:spPr>
        <a:xfrm>
          <a:off x="2464496" y="2169096"/>
          <a:ext cx="2141729" cy="535432"/>
        </a:xfrm>
        <a:prstGeom prst="roundRect">
          <a:avLst>
            <a:gd name="adj" fmla="val 10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ctr" anchorCtr="0">
          <a:noAutofit/>
        </a:bodyPr>
        <a:lstStyle/>
        <a:p>
          <a:pPr marL="0" lvl="0" indent="0" algn="ctr" defTabSz="533400" rtl="0">
            <a:lnSpc>
              <a:spcPct val="90000"/>
            </a:lnSpc>
            <a:spcBef>
              <a:spcPct val="0"/>
            </a:spcBef>
            <a:spcAft>
              <a:spcPct val="35000"/>
            </a:spcAft>
            <a:buNone/>
          </a:pPr>
          <a:r>
            <a:rPr lang="en-US" sz="1200" kern="1200"/>
            <a:t>2025: </a:t>
          </a:r>
          <a:r>
            <a:rPr lang="en-US" sz="1200" kern="1200">
              <a:latin typeface="Univers Condensed"/>
            </a:rPr>
            <a:t> Membership Model and Dues Increase</a:t>
          </a:r>
          <a:endParaRPr lang="en-US" sz="1200" kern="1200"/>
        </a:p>
      </dsp:txBody>
      <dsp:txXfrm>
        <a:off x="2480178" y="2184778"/>
        <a:ext cx="2110365" cy="50406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C41B10-6F5D-47EE-9257-701DFFEDE3C4}">
      <dsp:nvSpPr>
        <dsp:cNvPr id="0" name=""/>
        <dsp:cNvSpPr/>
      </dsp:nvSpPr>
      <dsp:spPr>
        <a:xfrm>
          <a:off x="653" y="392610"/>
          <a:ext cx="1213734" cy="121373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6C372F9-B0DF-4FB0-84F6-B353DC3E9183}">
      <dsp:nvSpPr>
        <dsp:cNvPr id="0" name=""/>
        <dsp:cNvSpPr/>
      </dsp:nvSpPr>
      <dsp:spPr>
        <a:xfrm>
          <a:off x="653" y="1721033"/>
          <a:ext cx="3467812" cy="520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defRPr b="1"/>
          </a:pPr>
          <a:r>
            <a:rPr lang="en-US" sz="1700" b="1" kern="1200"/>
            <a:t>How does the new model differ from the current model?</a:t>
          </a:r>
          <a:endParaRPr lang="en-US" sz="1700" kern="1200"/>
        </a:p>
      </dsp:txBody>
      <dsp:txXfrm>
        <a:off x="653" y="1721033"/>
        <a:ext cx="3467812" cy="520171"/>
      </dsp:txXfrm>
    </dsp:sp>
    <dsp:sp modelId="{C8558F14-F026-49D4-9908-6FF7E3FCBCBB}">
      <dsp:nvSpPr>
        <dsp:cNvPr id="0" name=""/>
        <dsp:cNvSpPr/>
      </dsp:nvSpPr>
      <dsp:spPr>
        <a:xfrm>
          <a:off x="653" y="2294549"/>
          <a:ext cx="3467812" cy="7652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77850">
            <a:lnSpc>
              <a:spcPct val="100000"/>
            </a:lnSpc>
            <a:spcBef>
              <a:spcPct val="0"/>
            </a:spcBef>
            <a:spcAft>
              <a:spcPct val="35000"/>
            </a:spcAft>
            <a:buNone/>
          </a:pPr>
          <a:r>
            <a:rPr lang="en-US" sz="1300" kern="1200"/>
            <a:t>The new model maintains SAA’s tiered structure but adjusts the tiers and amounts to reflect inflation and the organization’s financial needs.</a:t>
          </a:r>
          <a:r>
            <a:rPr lang="en-US" sz="1300" b="1" kern="1200"/>
            <a:t> </a:t>
          </a:r>
          <a:endParaRPr lang="en-US" sz="1300" kern="1200"/>
        </a:p>
      </dsp:txBody>
      <dsp:txXfrm>
        <a:off x="653" y="2294549"/>
        <a:ext cx="3467812" cy="765247"/>
      </dsp:txXfrm>
    </dsp:sp>
    <dsp:sp modelId="{172E0787-7D10-4649-A4FE-4C4D8732F03B}">
      <dsp:nvSpPr>
        <dsp:cNvPr id="0" name=""/>
        <dsp:cNvSpPr/>
      </dsp:nvSpPr>
      <dsp:spPr>
        <a:xfrm>
          <a:off x="4075333" y="392610"/>
          <a:ext cx="1213734" cy="121373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2F3DB8-C909-4535-9659-A216E33BF605}">
      <dsp:nvSpPr>
        <dsp:cNvPr id="0" name=""/>
        <dsp:cNvSpPr/>
      </dsp:nvSpPr>
      <dsp:spPr>
        <a:xfrm>
          <a:off x="4075333" y="1721033"/>
          <a:ext cx="3467812" cy="520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defRPr b="1"/>
          </a:pPr>
          <a:r>
            <a:rPr lang="en-US" sz="1700" b="1" kern="1200"/>
            <a:t>How will this affect my dues rate?</a:t>
          </a:r>
          <a:endParaRPr lang="en-US" sz="1700" b="1" kern="1200">
            <a:latin typeface="Rockwell Condensed" panose="02060603050405020104"/>
          </a:endParaRPr>
        </a:p>
      </dsp:txBody>
      <dsp:txXfrm>
        <a:off x="4075333" y="1721033"/>
        <a:ext cx="3467812" cy="520171"/>
      </dsp:txXfrm>
    </dsp:sp>
    <dsp:sp modelId="{0D3AA6A7-8BC0-4156-BD1D-F2C2C8416014}">
      <dsp:nvSpPr>
        <dsp:cNvPr id="0" name=""/>
        <dsp:cNvSpPr/>
      </dsp:nvSpPr>
      <dsp:spPr>
        <a:xfrm>
          <a:off x="4075333" y="2294549"/>
          <a:ext cx="3467812" cy="7652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77850" rtl="0">
            <a:lnSpc>
              <a:spcPct val="100000"/>
            </a:lnSpc>
            <a:spcBef>
              <a:spcPct val="0"/>
            </a:spcBef>
            <a:spcAft>
              <a:spcPct val="35000"/>
            </a:spcAft>
            <a:buNone/>
          </a:pPr>
          <a:r>
            <a:rPr lang="en-US" sz="1300" kern="1200">
              <a:latin typeface="Univers Condensed"/>
            </a:rPr>
            <a:t>As it does currently, your rate will depend on your income tier. </a:t>
          </a:r>
          <a:endParaRPr lang="en-US" sz="1300" kern="1200"/>
        </a:p>
      </dsp:txBody>
      <dsp:txXfrm>
        <a:off x="4075333" y="2294549"/>
        <a:ext cx="3467812" cy="76524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A09FD1-2788-42B1-9A72-CB3C821C8207}">
      <dsp:nvSpPr>
        <dsp:cNvPr id="0" name=""/>
        <dsp:cNvSpPr/>
      </dsp:nvSpPr>
      <dsp:spPr>
        <a:xfrm>
          <a:off x="4754" y="2052230"/>
          <a:ext cx="846070" cy="8460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BD4E8C03-6642-4036-A0B8-B7F3312BBF82}">
      <dsp:nvSpPr>
        <dsp:cNvPr id="0" name=""/>
        <dsp:cNvSpPr/>
      </dsp:nvSpPr>
      <dsp:spPr>
        <a:xfrm>
          <a:off x="4754" y="3042464"/>
          <a:ext cx="2417343" cy="6178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b="1" kern="1200"/>
            <a:t>How will I know what my new dues will be?</a:t>
          </a:r>
          <a:endParaRPr lang="en-US" sz="1400" kern="1200"/>
        </a:p>
      </dsp:txBody>
      <dsp:txXfrm>
        <a:off x="4754" y="3042464"/>
        <a:ext cx="2417343" cy="617865"/>
      </dsp:txXfrm>
    </dsp:sp>
    <dsp:sp modelId="{D1864654-B00E-4DBD-963D-CEA870999CC8}">
      <dsp:nvSpPr>
        <dsp:cNvPr id="0" name=""/>
        <dsp:cNvSpPr/>
      </dsp:nvSpPr>
      <dsp:spPr>
        <a:xfrm>
          <a:off x="4754" y="3727383"/>
          <a:ext cx="2417343" cy="1670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r>
            <a:rPr lang="en-US" sz="1100" kern="1200"/>
            <a:t>View the Membership Dues Model table chart above.</a:t>
          </a:r>
        </a:p>
      </dsp:txBody>
      <dsp:txXfrm>
        <a:off x="4754" y="3727383"/>
        <a:ext cx="2417343" cy="1670728"/>
      </dsp:txXfrm>
    </dsp:sp>
    <dsp:sp modelId="{4D5D210B-8EF0-4A23-8742-3CA971F8BBB5}">
      <dsp:nvSpPr>
        <dsp:cNvPr id="0" name=""/>
        <dsp:cNvSpPr/>
      </dsp:nvSpPr>
      <dsp:spPr>
        <a:xfrm>
          <a:off x="2845133" y="2052230"/>
          <a:ext cx="846070" cy="8460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B552035C-DB61-45D5-883D-3C71A7AEB518}">
      <dsp:nvSpPr>
        <dsp:cNvPr id="0" name=""/>
        <dsp:cNvSpPr/>
      </dsp:nvSpPr>
      <dsp:spPr>
        <a:xfrm>
          <a:off x="2845133" y="3042464"/>
          <a:ext cx="2417343" cy="6178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b="1" kern="1200"/>
            <a:t>I recently renewed my membership. Will this affect me?</a:t>
          </a:r>
          <a:endParaRPr lang="en-US" sz="1400" b="1" kern="1200">
            <a:latin typeface="Rockwell Condensed" panose="02060603050405020104"/>
          </a:endParaRPr>
        </a:p>
      </dsp:txBody>
      <dsp:txXfrm>
        <a:off x="2845133" y="3042464"/>
        <a:ext cx="2417343" cy="617865"/>
      </dsp:txXfrm>
    </dsp:sp>
    <dsp:sp modelId="{2B126831-70F9-4959-B8C1-E96BA00D88DB}">
      <dsp:nvSpPr>
        <dsp:cNvPr id="0" name=""/>
        <dsp:cNvSpPr/>
      </dsp:nvSpPr>
      <dsp:spPr>
        <a:xfrm>
          <a:off x="2845133" y="3727383"/>
          <a:ext cx="2417343" cy="1670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r>
            <a:rPr lang="en-US" sz="1100" kern="1200"/>
            <a:t>No. The new rates apply only to renewals processed on or after January 1, 2026.</a:t>
          </a:r>
        </a:p>
      </dsp:txBody>
      <dsp:txXfrm>
        <a:off x="2845133" y="3727383"/>
        <a:ext cx="2417343" cy="1670728"/>
      </dsp:txXfrm>
    </dsp:sp>
    <dsp:sp modelId="{701ADA2B-2F45-4EDA-AB9E-1E0669249E93}">
      <dsp:nvSpPr>
        <dsp:cNvPr id="0" name=""/>
        <dsp:cNvSpPr/>
      </dsp:nvSpPr>
      <dsp:spPr>
        <a:xfrm>
          <a:off x="5685512" y="2052230"/>
          <a:ext cx="846070" cy="84607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9E75D4EB-79BA-448A-AB07-8FA7A992D86D}">
      <dsp:nvSpPr>
        <dsp:cNvPr id="0" name=""/>
        <dsp:cNvSpPr/>
      </dsp:nvSpPr>
      <dsp:spPr>
        <a:xfrm>
          <a:off x="5685512" y="3042464"/>
          <a:ext cx="2417343" cy="6178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b="1" kern="1200"/>
            <a:t>What if I experience financial hardship and cannot afford the new dues?</a:t>
          </a:r>
          <a:endParaRPr lang="en-US" sz="1400" b="1" kern="1200">
            <a:latin typeface="Rockwell Condensed" panose="02060603050405020104"/>
          </a:endParaRPr>
        </a:p>
      </dsp:txBody>
      <dsp:txXfrm>
        <a:off x="5685512" y="3042464"/>
        <a:ext cx="2417343" cy="617865"/>
      </dsp:txXfrm>
    </dsp:sp>
    <dsp:sp modelId="{55A41FA8-5508-42C6-9BF5-1D4AFA058112}">
      <dsp:nvSpPr>
        <dsp:cNvPr id="0" name=""/>
        <dsp:cNvSpPr/>
      </dsp:nvSpPr>
      <dsp:spPr>
        <a:xfrm>
          <a:off x="5685512" y="3727383"/>
          <a:ext cx="2417343" cy="1670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r>
            <a:rPr lang="en-US" sz="1100" kern="1200"/>
            <a:t>The Bridge tier is a benefit to current renewing members that may be used twice in nonconsecutive years. The current process will remain; you must contact SAA directly to request this rate.</a:t>
          </a:r>
        </a:p>
      </dsp:txBody>
      <dsp:txXfrm>
        <a:off x="5685512" y="3727383"/>
        <a:ext cx="2417343" cy="167072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8D91BB-F6F7-4AC3-A649-22C130B309FA}">
      <dsp:nvSpPr>
        <dsp:cNvPr id="0" name=""/>
        <dsp:cNvSpPr/>
      </dsp:nvSpPr>
      <dsp:spPr>
        <a:xfrm>
          <a:off x="0" y="0"/>
          <a:ext cx="754380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CDF7B958-838F-44B5-BDD2-C9D57C655AF5}">
      <dsp:nvSpPr>
        <dsp:cNvPr id="0" name=""/>
        <dsp:cNvSpPr/>
      </dsp:nvSpPr>
      <dsp:spPr>
        <a:xfrm>
          <a:off x="0" y="0"/>
          <a:ext cx="1508760" cy="1726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Where can I find my current dues level?</a:t>
          </a:r>
          <a:endParaRPr lang="en-US" sz="2200" kern="1200"/>
        </a:p>
      </dsp:txBody>
      <dsp:txXfrm>
        <a:off x="0" y="0"/>
        <a:ext cx="1508760" cy="1726203"/>
      </dsp:txXfrm>
    </dsp:sp>
    <dsp:sp modelId="{70CDBFE1-67D2-4BE3-856A-51B85BA82836}">
      <dsp:nvSpPr>
        <dsp:cNvPr id="0" name=""/>
        <dsp:cNvSpPr/>
      </dsp:nvSpPr>
      <dsp:spPr>
        <a:xfrm>
          <a:off x="1621917" y="78387"/>
          <a:ext cx="5921883" cy="15677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To find your current dues level, login to your </a:t>
          </a:r>
          <a:r>
            <a:rPr lang="en-US" sz="1800" u="sng" kern="1200">
              <a:hlinkClick xmlns:r="http://schemas.openxmlformats.org/officeDocument/2006/relationships" r:id="rId1"/>
            </a:rPr>
            <a:t>profile</a:t>
          </a:r>
          <a:r>
            <a:rPr lang="en-US" sz="1800" kern="1200"/>
            <a:t> on SAA. Underneath “Membership” at the top of the page, you will see “Current Membership Level.” This will list your current level in the current dues model.</a:t>
          </a:r>
        </a:p>
      </dsp:txBody>
      <dsp:txXfrm>
        <a:off x="1621917" y="78387"/>
        <a:ext cx="5921883" cy="1567743"/>
      </dsp:txXfrm>
    </dsp:sp>
    <dsp:sp modelId="{D983B1D8-BD53-462B-A721-9D69011EE213}">
      <dsp:nvSpPr>
        <dsp:cNvPr id="0" name=""/>
        <dsp:cNvSpPr/>
      </dsp:nvSpPr>
      <dsp:spPr>
        <a:xfrm>
          <a:off x="1508760" y="1646130"/>
          <a:ext cx="6035040" cy="0"/>
        </a:xfrm>
        <a:prstGeom prst="line">
          <a:avLst/>
        </a:prstGeom>
        <a:solidFill>
          <a:schemeClr val="dk2">
            <a:hueOff val="0"/>
            <a:satOff val="0"/>
            <a:lumOff val="0"/>
            <a:alphaOff val="0"/>
          </a:schemeClr>
        </a:solidFill>
        <a:ln w="1270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392CA7ED-AED4-435E-A2D7-890EF885D0BE}">
      <dsp:nvSpPr>
        <dsp:cNvPr id="0" name=""/>
        <dsp:cNvSpPr/>
      </dsp:nvSpPr>
      <dsp:spPr>
        <a:xfrm>
          <a:off x="0" y="1726203"/>
          <a:ext cx="754380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D5F8382C-8522-42F0-ABE8-166388809420}">
      <dsp:nvSpPr>
        <dsp:cNvPr id="0" name=""/>
        <dsp:cNvSpPr/>
      </dsp:nvSpPr>
      <dsp:spPr>
        <a:xfrm>
          <a:off x="0" y="1726203"/>
          <a:ext cx="1508760" cy="1726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rtl="0">
            <a:lnSpc>
              <a:spcPct val="90000"/>
            </a:lnSpc>
            <a:spcBef>
              <a:spcPct val="0"/>
            </a:spcBef>
            <a:spcAft>
              <a:spcPct val="35000"/>
            </a:spcAft>
            <a:buNone/>
          </a:pPr>
          <a:r>
            <a:rPr lang="en-US" sz="2200" b="1" kern="1200"/>
            <a:t>Why now?</a:t>
          </a:r>
          <a:endParaRPr lang="en-US" sz="2200" b="1" kern="1200">
            <a:latin typeface="Rockwell Condensed" panose="02060603050405020104"/>
          </a:endParaRPr>
        </a:p>
      </dsp:txBody>
      <dsp:txXfrm>
        <a:off x="0" y="1726203"/>
        <a:ext cx="1508760" cy="1726203"/>
      </dsp:txXfrm>
    </dsp:sp>
    <dsp:sp modelId="{794E3895-1F5A-4BA5-A395-4F397C60ADE1}">
      <dsp:nvSpPr>
        <dsp:cNvPr id="0" name=""/>
        <dsp:cNvSpPr/>
      </dsp:nvSpPr>
      <dsp:spPr>
        <a:xfrm>
          <a:off x="1621917" y="1804590"/>
          <a:ext cx="5921883" cy="15677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After several years of deficits and rising operational costs, the Council determined that a dues adjustment is necessary to maintain SAA’s fiscal health. The last increase was in 2018, and since then, the cumulative inflation rate of ~29% and new program investments have significantly increased expenses.</a:t>
          </a:r>
        </a:p>
      </dsp:txBody>
      <dsp:txXfrm>
        <a:off x="1621917" y="1804590"/>
        <a:ext cx="5921883" cy="1567743"/>
      </dsp:txXfrm>
    </dsp:sp>
    <dsp:sp modelId="{4D96B39C-6EAA-467F-887D-9F31F05DCEEC}">
      <dsp:nvSpPr>
        <dsp:cNvPr id="0" name=""/>
        <dsp:cNvSpPr/>
      </dsp:nvSpPr>
      <dsp:spPr>
        <a:xfrm>
          <a:off x="1508760" y="3372334"/>
          <a:ext cx="6035040" cy="0"/>
        </a:xfrm>
        <a:prstGeom prst="line">
          <a:avLst/>
        </a:prstGeom>
        <a:solidFill>
          <a:schemeClr val="dk2">
            <a:hueOff val="0"/>
            <a:satOff val="0"/>
            <a:lumOff val="0"/>
            <a:alphaOff val="0"/>
          </a:schemeClr>
        </a:solidFill>
        <a:ln w="1270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5.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1618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2.archivists.org/membership/individual"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www2.archivists.org/news/2025/saa-member-dues-increase-in-2026" TargetMode="External"/><Relationship Id="rId4" Type="http://schemas.openxmlformats.org/officeDocument/2006/relationships/hyperlink" Target="https://www2.archivists.org/membership/2026-dues-model-faqs"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2.archivists.org/membership/all-dues-categorie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Introduce the topic: Overview of SAA membership dues, benefits, and historical changes.</a:t>
            </a:r>
          </a:p>
        </p:txBody>
      </p:sp>
      <p:sp>
        <p:nvSpPr>
          <p:cNvPr id="4" name="Slide Number Placeholder 3"/>
          <p:cNvSpPr>
            <a:spLocks noGrp="1"/>
          </p:cNvSpPr>
          <p:nvPr>
            <p:ph type="sldNum" sz="quarter" idx="5"/>
          </p:nvPr>
        </p:nvSpPr>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38EFF46E-6B43-41F9-9272-B566D03A251C}" type="slidenum">
              <a:rPr lang="en-US" smtClean="0"/>
              <a:t>11</a:t>
            </a:fld>
            <a:endParaRPr lang="en-US"/>
          </a:p>
        </p:txBody>
      </p:sp>
    </p:spTree>
    <p:extLst>
      <p:ext uri="{BB962C8B-B14F-4D97-AF65-F5344CB8AC3E}">
        <p14:creationId xmlns:p14="http://schemas.microsoft.com/office/powerpoint/2010/main" val="35803180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
Derek
</a:t>
            </a:r>
          </a:p>
        </p:txBody>
      </p:sp>
      <p:sp>
        <p:nvSpPr>
          <p:cNvPr id="4" name="Slide Number Placeholder 3"/>
          <p:cNvSpPr>
            <a:spLocks noGrp="1"/>
          </p:cNvSpPr>
          <p:nvPr>
            <p:ph type="sldNum" sz="quarter" idx="5"/>
          </p:nvPr>
        </p:nvSpPr>
        <p:spPr/>
        <p:txBody>
          <a:bodyPr/>
          <a:lstStyle/>
          <a:p>
            <a:fld id="{38EFF46E-6B43-41F9-9272-B566D03A251C}" type="slidenum">
              <a:rPr lang="en-US" smtClean="0"/>
              <a:t>12</a:t>
            </a:fld>
            <a:endParaRPr lang="en-US"/>
          </a:p>
        </p:txBody>
      </p:sp>
    </p:spTree>
    <p:extLst>
      <p:ext uri="{BB962C8B-B14F-4D97-AF65-F5344CB8AC3E}">
        <p14:creationId xmlns:p14="http://schemas.microsoft.com/office/powerpoint/2010/main" val="7476116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
Denise  - </a:t>
            </a:r>
          </a:p>
          <a:p>
            <a:r>
              <a:rPr lang="en-US" dirty="0"/>
              <a:t>
</a:t>
            </a:r>
          </a:p>
        </p:txBody>
      </p:sp>
      <p:sp>
        <p:nvSpPr>
          <p:cNvPr id="4" name="Slide Number Placeholder 3"/>
          <p:cNvSpPr>
            <a:spLocks noGrp="1"/>
          </p:cNvSpPr>
          <p:nvPr>
            <p:ph type="sldNum" sz="quarter" idx="5"/>
          </p:nvPr>
        </p:nvSpPr>
        <p:spPr/>
        <p:txBody>
          <a:bodyPr/>
          <a:lstStyle/>
          <a:p>
            <a:fld id="{38EFF46E-6B43-41F9-9272-B566D03A251C}" type="slidenum">
              <a:rPr lang="en-US" smtClean="0"/>
              <a:t>13</a:t>
            </a:fld>
            <a:endParaRPr lang="en-US"/>
          </a:p>
        </p:txBody>
      </p:sp>
    </p:spTree>
    <p:extLst>
      <p:ext uri="{BB962C8B-B14F-4D97-AF65-F5344CB8AC3E}">
        <p14:creationId xmlns:p14="http://schemas.microsoft.com/office/powerpoint/2010/main" val="32708485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
Derek</a:t>
            </a:r>
          </a:p>
          <a:p>
            <a:endParaRPr lang="en-US"/>
          </a:p>
          <a:p>
            <a:r>
              <a:rPr lang="en-US" dirty="0"/>
              <a:t>
</a:t>
            </a:r>
          </a:p>
        </p:txBody>
      </p:sp>
      <p:sp>
        <p:nvSpPr>
          <p:cNvPr id="4" name="Slide Number Placeholder 3"/>
          <p:cNvSpPr>
            <a:spLocks noGrp="1"/>
          </p:cNvSpPr>
          <p:nvPr>
            <p:ph type="sldNum" sz="quarter" idx="5"/>
          </p:nvPr>
        </p:nvSpPr>
        <p:spPr/>
        <p:txBody>
          <a:bodyPr/>
          <a:lstStyle/>
          <a:p>
            <a:fld id="{38EFF46E-6B43-41F9-9272-B566D03A251C}" type="slidenum">
              <a:rPr lang="en-US" smtClean="0"/>
              <a:t>14</a:t>
            </a:fld>
            <a:endParaRPr lang="en-US"/>
          </a:p>
        </p:txBody>
      </p:sp>
    </p:spTree>
    <p:extLst>
      <p:ext uri="{BB962C8B-B14F-4D97-AF65-F5344CB8AC3E}">
        <p14:creationId xmlns:p14="http://schemas.microsoft.com/office/powerpoint/2010/main" val="35657627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38EFF46E-6B43-41F9-9272-B566D03A251C}" type="slidenum">
              <a:rPr lang="en-US" smtClean="0"/>
              <a:t>15</a:t>
            </a:fld>
            <a:endParaRPr lang="en-US"/>
          </a:p>
        </p:txBody>
      </p:sp>
    </p:spTree>
    <p:extLst>
      <p:ext uri="{BB962C8B-B14F-4D97-AF65-F5344CB8AC3E}">
        <p14:creationId xmlns:p14="http://schemas.microsoft.com/office/powerpoint/2010/main" val="42050898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a:t>Denise</a:t>
            </a:r>
          </a:p>
        </p:txBody>
      </p:sp>
    </p:spTree>
    <p:extLst>
      <p:ext uri="{BB962C8B-B14F-4D97-AF65-F5344CB8AC3E}">
        <p14:creationId xmlns:p14="http://schemas.microsoft.com/office/powerpoint/2010/main" val="33308964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a:latin typeface="Calibri"/>
                <a:ea typeface="Calibri"/>
                <a:cs typeface="Calibri"/>
              </a:rPr>
              <a:t>Denise</a:t>
            </a:r>
          </a:p>
        </p:txBody>
      </p:sp>
    </p:spTree>
    <p:extLst>
      <p:ext uri="{BB962C8B-B14F-4D97-AF65-F5344CB8AC3E}">
        <p14:creationId xmlns:p14="http://schemas.microsoft.com/office/powerpoint/2010/main" val="19625992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a:t>Denise</a:t>
            </a:r>
          </a:p>
        </p:txBody>
      </p:sp>
    </p:spTree>
    <p:extLst>
      <p:ext uri="{BB962C8B-B14F-4D97-AF65-F5344CB8AC3E}">
        <p14:creationId xmlns:p14="http://schemas.microsoft.com/office/powerpoint/2010/main" val="3892250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CB0E88BE-2923-2C54-470E-A7A55A1DB23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Slide Number Placeholder 3">
            <a:extLst>
              <a:ext uri="{FF2B5EF4-FFF2-40B4-BE49-F238E27FC236}">
                <a16:creationId xmlns:a16="http://schemas.microsoft.com/office/drawing/2014/main" id="{F7CBFA45-104F-C830-5000-A65B3A4E27B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a:solidFill>
                  <a:schemeClr val="tx1"/>
                </a:solidFill>
                <a:latin typeface="Arial" panose="020B0604020202020204" pitchFamily="34" charset="0"/>
              </a:defRPr>
            </a:lvl1pPr>
            <a:lvl2pPr marL="742950" indent="-285750" defTabSz="919163">
              <a:defRPr>
                <a:solidFill>
                  <a:schemeClr val="tx1"/>
                </a:solidFill>
                <a:latin typeface="Arial" panose="020B0604020202020204" pitchFamily="34" charset="0"/>
              </a:defRPr>
            </a:lvl2pPr>
            <a:lvl3pPr marL="1143000" indent="-228600" defTabSz="919163">
              <a:defRPr>
                <a:solidFill>
                  <a:schemeClr val="tx1"/>
                </a:solidFill>
                <a:latin typeface="Arial" panose="020B0604020202020204" pitchFamily="34" charset="0"/>
              </a:defRPr>
            </a:lvl3pPr>
            <a:lvl4pPr marL="1600200" indent="-228600" defTabSz="919163">
              <a:defRPr>
                <a:solidFill>
                  <a:schemeClr val="tx1"/>
                </a:solidFill>
                <a:latin typeface="Arial" panose="020B0604020202020204" pitchFamily="34" charset="0"/>
              </a:defRPr>
            </a:lvl4pPr>
            <a:lvl5pPr marL="2057400" indent="-228600" defTabSz="919163">
              <a:defRPr>
                <a:solidFill>
                  <a:schemeClr val="tx1"/>
                </a:solidFill>
                <a:latin typeface="Arial" panose="020B0604020202020204" pitchFamily="34" charset="0"/>
              </a:defRPr>
            </a:lvl5pPr>
            <a:lvl6pPr marL="2514600" indent="-228600" defTabSz="919163" eaLnBrk="0" fontAlgn="base" hangingPunct="0">
              <a:spcBef>
                <a:spcPct val="0"/>
              </a:spcBef>
              <a:spcAft>
                <a:spcPct val="0"/>
              </a:spcAft>
              <a:defRPr>
                <a:solidFill>
                  <a:schemeClr val="tx1"/>
                </a:solidFill>
                <a:latin typeface="Arial" panose="020B0604020202020204" pitchFamily="34" charset="0"/>
              </a:defRPr>
            </a:lvl6pPr>
            <a:lvl7pPr marL="2971800" indent="-228600" defTabSz="919163" eaLnBrk="0" fontAlgn="base" hangingPunct="0">
              <a:spcBef>
                <a:spcPct val="0"/>
              </a:spcBef>
              <a:spcAft>
                <a:spcPct val="0"/>
              </a:spcAft>
              <a:defRPr>
                <a:solidFill>
                  <a:schemeClr val="tx1"/>
                </a:solidFill>
                <a:latin typeface="Arial" panose="020B0604020202020204" pitchFamily="34" charset="0"/>
              </a:defRPr>
            </a:lvl7pPr>
            <a:lvl8pPr marL="3429000" indent="-228600" defTabSz="919163" eaLnBrk="0" fontAlgn="base" hangingPunct="0">
              <a:spcBef>
                <a:spcPct val="0"/>
              </a:spcBef>
              <a:spcAft>
                <a:spcPct val="0"/>
              </a:spcAft>
              <a:defRPr>
                <a:solidFill>
                  <a:schemeClr val="tx1"/>
                </a:solidFill>
                <a:latin typeface="Arial" panose="020B0604020202020204" pitchFamily="34" charset="0"/>
              </a:defRPr>
            </a:lvl8pPr>
            <a:lvl9pPr marL="3886200" indent="-228600" defTabSz="919163" eaLnBrk="0" fontAlgn="base" hangingPunct="0">
              <a:spcBef>
                <a:spcPct val="0"/>
              </a:spcBef>
              <a:spcAft>
                <a:spcPct val="0"/>
              </a:spcAft>
              <a:defRPr>
                <a:solidFill>
                  <a:schemeClr val="tx1"/>
                </a:solidFill>
                <a:latin typeface="Arial" panose="020B0604020202020204" pitchFamily="34" charset="0"/>
              </a:defRPr>
            </a:lvl9pPr>
          </a:lstStyle>
          <a:p>
            <a:fld id="{F21DE187-0586-4078-A76C-03928FF46FCC}" type="slidenum">
              <a:rPr lang="en-US" altLang="en-US" smtClean="0">
                <a:solidFill>
                  <a:srgbClr val="000000"/>
                </a:solidFill>
                <a:latin typeface="Times New Roman" panose="02020603050405020304" pitchFamily="18" charset="0"/>
                <a:ea typeface="MS PGothic" panose="020B0600070205080204" pitchFamily="34" charset="-128"/>
              </a:rPr>
              <a:pPr/>
              <a:t>19</a:t>
            </a:fld>
            <a:endParaRPr lang="en-US" altLang="en-US">
              <a:solidFill>
                <a:srgbClr val="000000"/>
              </a:solidFill>
              <a:latin typeface="Times New Roman" panose="02020603050405020304" pitchFamily="18" charset="0"/>
              <a:ea typeface="MS PGothic" panose="020B0600070205080204" pitchFamily="34" charset="-128"/>
            </a:endParaRPr>
          </a:p>
        </p:txBody>
      </p:sp>
      <p:sp>
        <p:nvSpPr>
          <p:cNvPr id="18436" name="Notes Placeholder 2">
            <a:extLst>
              <a:ext uri="{FF2B5EF4-FFF2-40B4-BE49-F238E27FC236}">
                <a16:creationId xmlns:a16="http://schemas.microsoft.com/office/drawing/2014/main" id="{32CD51DB-C164-F143-AE57-51ABFBD5CFAB}"/>
              </a:ext>
            </a:extLst>
          </p:cNvPr>
          <p:cNvSpPr>
            <a:spLocks noGrp="1"/>
          </p:cNvSpPr>
          <p:nvPr>
            <p:ph type="body" idx="1"/>
          </p:nvPr>
        </p:nvSpPr>
        <p:spPr bwMode="auto">
          <a:xfrm>
            <a:off x="935038" y="4387850"/>
            <a:ext cx="5140325" cy="3713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40000"/>
              </a:lnSpc>
              <a:spcBef>
                <a:spcPct val="0"/>
              </a:spcBef>
            </a:pPr>
            <a:r>
              <a:rPr lang="en-US"/>
              <a:t>Denise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a:t>Denise</a:t>
            </a:r>
          </a:p>
        </p:txBody>
      </p:sp>
    </p:spTree>
    <p:extLst>
      <p:ext uri="{BB962C8B-B14F-4D97-AF65-F5344CB8AC3E}">
        <p14:creationId xmlns:p14="http://schemas.microsoft.com/office/powerpoint/2010/main" val="816614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t>Brittany &amp; Christina </a:t>
            </a:r>
          </a:p>
        </p:txBody>
      </p:sp>
      <p:sp>
        <p:nvSpPr>
          <p:cNvPr id="4" name="Slide Number Placeholder 3"/>
          <p:cNvSpPr>
            <a:spLocks noGrp="1"/>
          </p:cNvSpPr>
          <p:nvPr>
            <p:ph type="sldNum" sz="quarter" idx="5"/>
          </p:nvPr>
        </p:nvSpPr>
        <p:spPr/>
        <p:txBody>
          <a:bodyPr/>
          <a:lstStyle/>
          <a:p>
            <a:fld id="{38E11BA9-6EE0-4A97-88C0-6FC00E5514D5}" type="slidenum">
              <a:t>3</a:t>
            </a:fld>
            <a:endParaRPr lang="en-US"/>
          </a:p>
        </p:txBody>
      </p:sp>
    </p:spTree>
    <p:extLst>
      <p:ext uri="{BB962C8B-B14F-4D97-AF65-F5344CB8AC3E}">
        <p14:creationId xmlns:p14="http://schemas.microsoft.com/office/powerpoint/2010/main" val="4135348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a:t>Denise</a:t>
            </a:r>
          </a:p>
        </p:txBody>
      </p:sp>
    </p:spTree>
    <p:extLst>
      <p:ext uri="{BB962C8B-B14F-4D97-AF65-F5344CB8AC3E}">
        <p14:creationId xmlns:p14="http://schemas.microsoft.com/office/powerpoint/2010/main" val="31296502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a:t>Denise</a:t>
            </a:r>
          </a:p>
        </p:txBody>
      </p:sp>
    </p:spTree>
    <p:extLst>
      <p:ext uri="{BB962C8B-B14F-4D97-AF65-F5344CB8AC3E}">
        <p14:creationId xmlns:p14="http://schemas.microsoft.com/office/powerpoint/2010/main" val="9349014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a:latin typeface="Calibri"/>
                <a:ea typeface="Calibri"/>
                <a:cs typeface="Calibri"/>
              </a:rPr>
              <a:t>Derek, Brenda, Denise and Selena</a:t>
            </a:r>
          </a:p>
        </p:txBody>
      </p:sp>
    </p:spTree>
    <p:extLst>
      <p:ext uri="{BB962C8B-B14F-4D97-AF65-F5344CB8AC3E}">
        <p14:creationId xmlns:p14="http://schemas.microsoft.com/office/powerpoint/2010/main" val="4184581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en-US"/>
              <a:t>(Derek) </a:t>
            </a:r>
          </a:p>
          <a:p>
            <a:endParaRPr lang="en-US"/>
          </a:p>
          <a:p>
            <a:r>
              <a:t>Explain governance changes, inflation impact, and why new tiers were introduced.</a:t>
            </a:r>
            <a:endParaRPr lang="en-US"/>
          </a:p>
          <a:p>
            <a:r>
              <a:rPr lang="en-US" sz="1200" b="1" kern="1200">
                <a:solidFill>
                  <a:schemeClr val="tx1"/>
                </a:solidFill>
                <a:effectLst/>
                <a:latin typeface="+mn-lt"/>
                <a:ea typeface="+mn-ea"/>
                <a:cs typeface="+mn-cs"/>
              </a:rPr>
              <a:t>Membership Dues History</a:t>
            </a:r>
            <a:endParaRPr lang="en-US" sz="1200" kern="1200">
              <a:solidFill>
                <a:schemeClr val="tx1"/>
              </a:solidFill>
              <a:effectLst/>
              <a:latin typeface="+mn-lt"/>
              <a:ea typeface="+mn-ea"/>
              <a:cs typeface="+mn-cs"/>
            </a:endParaRPr>
          </a:p>
          <a:p>
            <a:pPr lvl="0"/>
            <a:r>
              <a:rPr lang="en-US" sz="1200" b="1" kern="1200">
                <a:solidFill>
                  <a:schemeClr val="tx1"/>
                </a:solidFill>
                <a:effectLst/>
                <a:latin typeface="+mn-lt"/>
                <a:ea typeface="+mn-ea"/>
                <a:cs typeface="+mn-cs"/>
              </a:rPr>
              <a:t>Pre-2018:</a:t>
            </a:r>
            <a:r>
              <a:rPr lang="en-US" sz="1200" kern="1200">
                <a:solidFill>
                  <a:schemeClr val="tx1"/>
                </a:solidFill>
                <a:effectLst/>
                <a:latin typeface="+mn-lt"/>
                <a:ea typeface="+mn-ea"/>
                <a:cs typeface="+mn-cs"/>
              </a:rPr>
              <a:t> SAA maintained a tiered dues structure based on income, with categories for students, retirees, and institutional members. The Bridge Rate (discount for unemployed renewing members) was introduced in 2013 and later extended to allow use twice in nonconsecutive years. </a:t>
            </a:r>
            <a:r>
              <a:rPr lang="en-US" sz="1200" u="sng" kern="1200">
                <a:solidFill>
                  <a:schemeClr val="tx1"/>
                </a:solidFill>
                <a:effectLst/>
                <a:latin typeface="+mn-lt"/>
                <a:ea typeface="+mn-ea"/>
                <a:cs typeface="+mn-cs"/>
                <a:hlinkClick r:id="rId3"/>
              </a:rPr>
              <a:t>[www2.archivists.org]</a:t>
            </a:r>
            <a:endParaRPr lang="en-US" sz="1200" kern="1200">
              <a:solidFill>
                <a:schemeClr val="tx1"/>
              </a:solidFill>
              <a:effectLst/>
              <a:latin typeface="+mn-lt"/>
              <a:ea typeface="+mn-ea"/>
              <a:cs typeface="+mn-cs"/>
            </a:endParaRPr>
          </a:p>
          <a:p>
            <a:pPr lvl="0"/>
            <a:r>
              <a:rPr lang="en-US" sz="1200" b="1" kern="1200">
                <a:solidFill>
                  <a:schemeClr val="tx1"/>
                </a:solidFill>
                <a:effectLst/>
                <a:latin typeface="+mn-lt"/>
                <a:ea typeface="+mn-ea"/>
                <a:cs typeface="+mn-cs"/>
              </a:rPr>
              <a:t>2018:</a:t>
            </a:r>
            <a:r>
              <a:rPr lang="en-US" sz="1200" kern="1200">
                <a:solidFill>
                  <a:schemeClr val="tx1"/>
                </a:solidFill>
                <a:effectLst/>
                <a:latin typeface="+mn-lt"/>
                <a:ea typeface="+mn-ea"/>
                <a:cs typeface="+mn-cs"/>
              </a:rPr>
              <a:t> Last dues increase before the current changes. After this, dues remained unchanged for seven years despite inflation and rising program costs. </a:t>
            </a:r>
            <a:r>
              <a:rPr lang="en-US" sz="1200" u="sng" kern="1200">
                <a:solidFill>
                  <a:schemeClr val="tx1"/>
                </a:solidFill>
                <a:effectLst/>
                <a:latin typeface="+mn-lt"/>
                <a:ea typeface="+mn-ea"/>
                <a:cs typeface="+mn-cs"/>
                <a:hlinkClick r:id="rId4"/>
              </a:rPr>
              <a:t>[www2.archivists.org]</a:t>
            </a:r>
            <a:endParaRPr lang="en-US" sz="1200" kern="1200">
              <a:solidFill>
                <a:schemeClr val="tx1"/>
              </a:solidFill>
              <a:effectLst/>
              <a:latin typeface="+mn-lt"/>
              <a:ea typeface="+mn-ea"/>
              <a:cs typeface="+mn-cs"/>
            </a:endParaRPr>
          </a:p>
          <a:p>
            <a:pPr lvl="0"/>
            <a:r>
              <a:rPr lang="en-US" sz="1200" b="1" kern="1200">
                <a:solidFill>
                  <a:schemeClr val="tx1"/>
                </a:solidFill>
                <a:effectLst/>
                <a:latin typeface="+mn-lt"/>
                <a:ea typeface="+mn-ea"/>
                <a:cs typeface="+mn-cs"/>
              </a:rPr>
              <a:t>2023:</a:t>
            </a:r>
            <a:r>
              <a:rPr lang="en-US" sz="1200" kern="1200">
                <a:solidFill>
                  <a:schemeClr val="tx1"/>
                </a:solidFill>
                <a:effectLst/>
                <a:latin typeface="+mn-lt"/>
                <a:ea typeface="+mn-ea"/>
                <a:cs typeface="+mn-cs"/>
              </a:rPr>
              <a:t> Members voted in a referendum to transfer responsibility for setting annual dues from the membership to the SAA Council, streamlining governance. </a:t>
            </a:r>
            <a:r>
              <a:rPr lang="en-US" sz="1200" u="sng" kern="1200">
                <a:solidFill>
                  <a:schemeClr val="tx1"/>
                </a:solidFill>
                <a:effectLst/>
                <a:latin typeface="+mn-lt"/>
                <a:ea typeface="+mn-ea"/>
                <a:cs typeface="+mn-cs"/>
                <a:hlinkClick r:id="rId5"/>
              </a:rPr>
              <a:t>[www2.archivists.org]</a:t>
            </a:r>
            <a:endParaRPr lang="en-US" sz="1200" u="sng" kern="1200">
              <a:solidFill>
                <a:schemeClr val="tx1"/>
              </a:solidFill>
              <a:effectLst/>
              <a:latin typeface="+mn-lt"/>
              <a:ea typeface="+mn-ea"/>
              <a:cs typeface="+mn-cs"/>
            </a:endParaRPr>
          </a:p>
          <a:p>
            <a:pPr lvl="0"/>
            <a:r>
              <a:rPr lang="en-US" sz="1200" b="1" kern="1200">
                <a:solidFill>
                  <a:schemeClr val="tx1"/>
                </a:solidFill>
                <a:effectLst/>
                <a:latin typeface="+mn-lt"/>
                <a:ea typeface="+mn-ea"/>
                <a:cs typeface="+mn-cs"/>
              </a:rPr>
              <a:t>2025 Announcement:</a:t>
            </a:r>
            <a:endParaRPr lang="en-US" sz="1200" kern="1200">
              <a:solidFill>
                <a:schemeClr val="tx1"/>
              </a:solidFill>
              <a:effectLst/>
              <a:latin typeface="+mn-lt"/>
              <a:ea typeface="+mn-ea"/>
              <a:cs typeface="+mn-cs"/>
            </a:endParaRPr>
          </a:p>
          <a:p>
            <a:pPr lvl="1"/>
            <a:r>
              <a:rPr lang="en-US" sz="1200" kern="1200">
                <a:solidFill>
                  <a:schemeClr val="tx1"/>
                </a:solidFill>
                <a:effectLst/>
                <a:latin typeface="+mn-lt"/>
                <a:ea typeface="+mn-ea"/>
                <a:cs typeface="+mn-cs"/>
              </a:rPr>
              <a:t>SAA Council approved a </a:t>
            </a:r>
            <a:r>
              <a:rPr lang="en-US" sz="1200" b="1" kern="1200">
                <a:solidFill>
                  <a:schemeClr val="tx1"/>
                </a:solidFill>
                <a:effectLst/>
                <a:latin typeface="+mn-lt"/>
                <a:ea typeface="+mn-ea"/>
                <a:cs typeface="+mn-cs"/>
              </a:rPr>
              <a:t>new dues model</a:t>
            </a:r>
            <a:r>
              <a:rPr lang="en-US" sz="1200" kern="1200">
                <a:solidFill>
                  <a:schemeClr val="tx1"/>
                </a:solidFill>
                <a:effectLst/>
                <a:latin typeface="+mn-lt"/>
                <a:ea typeface="+mn-ea"/>
                <a:cs typeface="+mn-cs"/>
              </a:rPr>
              <a:t> during its August 2025 meeting.</a:t>
            </a:r>
            <a:endParaRPr lang="en-US" sz="1200" kern="1200">
              <a:solidFill>
                <a:schemeClr val="tx1"/>
              </a:solidFill>
              <a:effectLst/>
              <a:latin typeface="+mn-lt"/>
            </a:endParaRPr>
          </a:p>
          <a:p>
            <a:pPr lvl="1"/>
            <a:r>
              <a:rPr lang="en-US" sz="1200" b="1" kern="1200">
                <a:solidFill>
                  <a:schemeClr val="tx1"/>
                </a:solidFill>
                <a:effectLst/>
                <a:latin typeface="+mn-lt"/>
                <a:ea typeface="+mn-ea"/>
                <a:cs typeface="+mn-cs"/>
              </a:rPr>
              <a:t>Effective January 1, 2026</a:t>
            </a:r>
            <a:r>
              <a:rPr lang="en-US" sz="1200" kern="1200">
                <a:solidFill>
                  <a:schemeClr val="tx1"/>
                </a:solidFill>
                <a:effectLst/>
                <a:latin typeface="+mn-lt"/>
                <a:ea typeface="+mn-ea"/>
                <a:cs typeface="+mn-cs"/>
              </a:rPr>
              <a:t>, dues will increase across all categories.</a:t>
            </a:r>
            <a:endParaRPr lang="en-US" sz="1200" kern="1200">
              <a:solidFill>
                <a:schemeClr val="tx1"/>
              </a:solidFill>
              <a:effectLst/>
              <a:latin typeface="+mn-lt"/>
            </a:endParaRPr>
          </a:p>
          <a:p>
            <a:pPr lvl="0"/>
            <a:endParaRPr lang="en-US" sz="1200" kern="1200">
              <a:solidFill>
                <a:schemeClr val="tx1"/>
              </a:solidFill>
              <a:effectLst/>
              <a:latin typeface="+mn-lt"/>
              <a:ea typeface="+mn-ea"/>
              <a:cs typeface="+mn-cs"/>
            </a:endParaRPr>
          </a:p>
          <a:p>
            <a:endParaRPr/>
          </a:p>
        </p:txBody>
      </p:sp>
      <p:sp>
        <p:nvSpPr>
          <p:cNvPr id="4" name="Slide Number Placeholder 3"/>
          <p:cNvSpPr>
            <a:spLocks noGrp="1"/>
          </p:cNvSpPr>
          <p:nvPr>
            <p:ph type="sldNum" sz="quarter" idx="5"/>
          </p:nvPr>
        </p:nvSpPr>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en-US"/>
              <a:t>(Denise) </a:t>
            </a:r>
          </a:p>
          <a:p>
            <a:endParaRPr lang="en-US"/>
          </a:p>
          <a:p>
            <a:pPr lvl="0"/>
            <a:r>
              <a:rPr lang="en-US" sz="1200" b="1" kern="1200">
                <a:solidFill>
                  <a:schemeClr val="tx1"/>
                </a:solidFill>
                <a:effectLst/>
                <a:latin typeface="+mn-lt"/>
                <a:ea typeface="+mn-ea"/>
                <a:cs typeface="+mn-cs"/>
              </a:rPr>
              <a:t>Current (2023–2025) Individual Dues Examples:</a:t>
            </a:r>
            <a:endParaRPr lang="en-US" sz="1200" kern="1200">
              <a:solidFill>
                <a:schemeClr val="tx1"/>
              </a:solidFill>
              <a:effectLst/>
              <a:latin typeface="+mn-lt"/>
              <a:ea typeface="+mn-ea"/>
              <a:cs typeface="+mn-cs"/>
            </a:endParaRPr>
          </a:p>
          <a:p>
            <a:pPr lvl="1"/>
            <a:r>
              <a:rPr lang="en-US" sz="1200" kern="1200">
                <a:solidFill>
                  <a:schemeClr val="tx1"/>
                </a:solidFill>
                <a:effectLst/>
                <a:latin typeface="+mn-lt"/>
                <a:ea typeface="+mn-ea"/>
                <a:cs typeface="+mn-cs"/>
              </a:rPr>
              <a:t>$325 for income &gt; $90k</a:t>
            </a:r>
            <a:endParaRPr lang="en-US" sz="1200" kern="1200">
              <a:solidFill>
                <a:schemeClr val="tx1"/>
              </a:solidFill>
              <a:effectLst/>
              <a:latin typeface="+mn-lt"/>
            </a:endParaRPr>
          </a:p>
          <a:p>
            <a:pPr lvl="1"/>
            <a:r>
              <a:rPr lang="en-US" sz="1200" kern="1200">
                <a:solidFill>
                  <a:schemeClr val="tx1"/>
                </a:solidFill>
                <a:effectLst/>
                <a:latin typeface="+mn-lt"/>
                <a:ea typeface="+mn-ea"/>
                <a:cs typeface="+mn-cs"/>
              </a:rPr>
              <a:t>$285 for $75k–$89k</a:t>
            </a:r>
            <a:endParaRPr lang="en-US" sz="1200" kern="1200">
              <a:solidFill>
                <a:schemeClr val="tx1"/>
              </a:solidFill>
              <a:effectLst/>
              <a:latin typeface="+mn-lt"/>
            </a:endParaRPr>
          </a:p>
          <a:p>
            <a:pPr lvl="1"/>
            <a:r>
              <a:rPr lang="en-US" sz="1200" kern="1200">
                <a:solidFill>
                  <a:schemeClr val="tx1"/>
                </a:solidFill>
                <a:effectLst/>
                <a:latin typeface="+mn-lt"/>
                <a:ea typeface="+mn-ea"/>
                <a:cs typeface="+mn-cs"/>
              </a:rPr>
              <a:t>$250 for $60k–$74k</a:t>
            </a:r>
            <a:endParaRPr lang="en-US" sz="1200" kern="1200">
              <a:solidFill>
                <a:schemeClr val="tx1"/>
              </a:solidFill>
              <a:effectLst/>
              <a:latin typeface="+mn-lt"/>
            </a:endParaRPr>
          </a:p>
          <a:p>
            <a:pPr lvl="1"/>
            <a:r>
              <a:rPr lang="en-US" sz="1200" kern="1200">
                <a:solidFill>
                  <a:schemeClr val="tx1"/>
                </a:solidFill>
                <a:effectLst/>
                <a:latin typeface="+mn-lt"/>
                <a:ea typeface="+mn-ea"/>
                <a:cs typeface="+mn-cs"/>
              </a:rPr>
              <a:t>$218 for $50k–$59k</a:t>
            </a:r>
            <a:endParaRPr lang="en-US" sz="1200" kern="1200">
              <a:solidFill>
                <a:schemeClr val="tx1"/>
              </a:solidFill>
              <a:effectLst/>
              <a:latin typeface="+mn-lt"/>
            </a:endParaRPr>
          </a:p>
          <a:p>
            <a:pPr lvl="1"/>
            <a:r>
              <a:rPr lang="en-US" sz="1200" kern="1200">
                <a:solidFill>
                  <a:schemeClr val="tx1"/>
                </a:solidFill>
                <a:effectLst/>
                <a:latin typeface="+mn-lt"/>
                <a:ea typeface="+mn-ea"/>
                <a:cs typeface="+mn-cs"/>
              </a:rPr>
              <a:t>$174 for $40k–$49k</a:t>
            </a:r>
            <a:endParaRPr lang="en-US" sz="1200" kern="1200">
              <a:solidFill>
                <a:schemeClr val="tx1"/>
              </a:solidFill>
              <a:effectLst/>
              <a:latin typeface="+mn-lt"/>
            </a:endParaRPr>
          </a:p>
          <a:p>
            <a:pPr lvl="1"/>
            <a:r>
              <a:rPr lang="en-US" sz="1200" kern="1200">
                <a:solidFill>
                  <a:schemeClr val="tx1"/>
                </a:solidFill>
                <a:effectLst/>
                <a:latin typeface="+mn-lt"/>
                <a:ea typeface="+mn-ea"/>
                <a:cs typeface="+mn-cs"/>
              </a:rPr>
              <a:t>$140 for $30k–$39k</a:t>
            </a:r>
            <a:endParaRPr lang="en-US" sz="1200" kern="1200">
              <a:solidFill>
                <a:schemeClr val="tx1"/>
              </a:solidFill>
              <a:effectLst/>
              <a:latin typeface="+mn-lt"/>
            </a:endParaRPr>
          </a:p>
          <a:p>
            <a:pPr lvl="1"/>
            <a:r>
              <a:rPr lang="en-US" sz="1200" kern="1200">
                <a:solidFill>
                  <a:schemeClr val="tx1"/>
                </a:solidFill>
                <a:effectLst/>
                <a:latin typeface="+mn-lt"/>
                <a:ea typeface="+mn-ea"/>
                <a:cs typeface="+mn-cs"/>
              </a:rPr>
              <a:t>$105 for $20k–$29k</a:t>
            </a:r>
            <a:endParaRPr lang="en-US" sz="1200" kern="1200">
              <a:solidFill>
                <a:schemeClr val="tx1"/>
              </a:solidFill>
              <a:effectLst/>
              <a:latin typeface="+mn-lt"/>
            </a:endParaRPr>
          </a:p>
          <a:p>
            <a:pPr lvl="1"/>
            <a:r>
              <a:rPr lang="en-US" sz="1200" kern="1200">
                <a:solidFill>
                  <a:schemeClr val="tx1"/>
                </a:solidFill>
                <a:effectLst/>
                <a:latin typeface="+mn-lt"/>
                <a:ea typeface="+mn-ea"/>
                <a:cs typeface="+mn-cs"/>
              </a:rPr>
              <a:t>$80 part-time; $77 retired; $55 student or Bridge Rate. </a:t>
            </a:r>
            <a:r>
              <a:rPr lang="en-US" sz="1200" u="sng" kern="1200">
                <a:solidFill>
                  <a:schemeClr val="tx1"/>
                </a:solidFill>
                <a:effectLst/>
                <a:latin typeface="+mn-lt"/>
                <a:ea typeface="+mn-ea"/>
                <a:cs typeface="+mn-cs"/>
                <a:hlinkClick r:id="rId3"/>
              </a:rPr>
              <a:t>[www2.archivists.org]</a:t>
            </a:r>
            <a:endParaRPr lang="en-US" sz="1200" kern="1200">
              <a:solidFill>
                <a:schemeClr val="tx1"/>
              </a:solidFill>
              <a:effectLst/>
              <a:latin typeface="+mn-lt"/>
              <a:ea typeface="+mn-ea"/>
              <a:cs typeface="+mn-cs"/>
            </a:endParaRPr>
          </a:p>
          <a:p>
            <a:endParaRPr/>
          </a:p>
        </p:txBody>
      </p:sp>
      <p:sp>
        <p:nvSpPr>
          <p:cNvPr id="4" name="Slide Number Placeholder 3"/>
          <p:cNvSpPr>
            <a:spLocks noGrp="1"/>
          </p:cNvSpPr>
          <p:nvPr>
            <p:ph type="sldNum" sz="quarter" idx="5"/>
          </p:nvPr>
        </p:nvSpPr>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en-US" dirty="0"/>
              <a:t>Brenda</a:t>
            </a:r>
          </a:p>
          <a:p>
            <a:endParaRPr lang="en-US" dirty="0"/>
          </a:p>
        </p:txBody>
      </p:sp>
      <p:sp>
        <p:nvSpPr>
          <p:cNvPr id="4" name="Slide Number Placeholder 3"/>
          <p:cNvSpPr>
            <a:spLocks noGrp="1"/>
          </p:cNvSpPr>
          <p:nvPr>
            <p:ph type="sldNum" sz="quarter" idx="5"/>
          </p:nvPr>
        </p:nvSpPr>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en-US" dirty="0"/>
              <a:t>Denise</a:t>
            </a:r>
          </a:p>
          <a:p>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en-US" b="1" dirty="0"/>
              <a:t>(Derek)</a:t>
            </a:r>
          </a:p>
          <a:p>
            <a:endParaRPr lang="en-US" b="1"/>
          </a:p>
          <a:p>
            <a:pPr lvl="0"/>
            <a:endParaRPr lang="en-US" sz="1200" kern="1200" dirty="0">
              <a:solidFill>
                <a:schemeClr val="tx1"/>
              </a:solidFill>
              <a:effectLst/>
              <a:latin typeface="+mn-lt"/>
            </a:endParaRPr>
          </a:p>
        </p:txBody>
      </p:sp>
      <p:sp>
        <p:nvSpPr>
          <p:cNvPr id="4" name="Slide Number Placeholder 3"/>
          <p:cNvSpPr>
            <a:spLocks noGrp="1"/>
          </p:cNvSpPr>
          <p:nvPr>
            <p:ph type="sldNum" sz="quarter" idx="5"/>
          </p:nvPr>
        </p:nvSpPr>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t>Brenda 
---
</a:t>
            </a:r>
          </a:p>
        </p:txBody>
      </p:sp>
      <p:sp>
        <p:nvSpPr>
          <p:cNvPr id="4" name="Slide Number Placeholder 3"/>
          <p:cNvSpPr>
            <a:spLocks noGrp="1"/>
          </p:cNvSpPr>
          <p:nvPr>
            <p:ph type="sldNum" sz="quarter" idx="5"/>
          </p:nvPr>
        </p:nvSpPr>
        <p:spPr/>
        <p:txBody>
          <a:bodyPr/>
          <a:lstStyle/>
          <a:p>
            <a:fld id="{4691D084-3D60-4C8E-A3C1-1BFBB004DED7}" type="slidenum">
              <a:t>9</a:t>
            </a:fld>
            <a:endParaRPr lang="en-US"/>
          </a:p>
        </p:txBody>
      </p:sp>
    </p:spTree>
    <p:extLst>
      <p:ext uri="{BB962C8B-B14F-4D97-AF65-F5344CB8AC3E}">
        <p14:creationId xmlns:p14="http://schemas.microsoft.com/office/powerpoint/2010/main" val="26242753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38EFF46E-6B43-41F9-9272-B566D03A251C}" type="slidenum">
              <a:rPr lang="en-US" smtClean="0"/>
              <a:t>10</a:t>
            </a:fld>
            <a:endParaRPr lang="en-US"/>
          </a:p>
        </p:txBody>
      </p:sp>
    </p:spTree>
    <p:extLst>
      <p:ext uri="{BB962C8B-B14F-4D97-AF65-F5344CB8AC3E}">
        <p14:creationId xmlns:p14="http://schemas.microsoft.com/office/powerpoint/2010/main" val="1978037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p:nvPr>
        </p:nvSpPr>
        <p:spPr>
          <a:xfrm>
            <a:off x="508819" y="889820"/>
            <a:ext cx="7492181" cy="3598606"/>
          </a:xfrm>
        </p:spPr>
        <p:txBody>
          <a:bodyPr anchor="t">
            <a:normAutofit/>
          </a:bodyPr>
          <a:lstStyle>
            <a:lvl1pPr algn="l">
              <a:defRPr sz="7200"/>
            </a:lvl1pPr>
          </a:lstStyle>
          <a:p>
            <a:r>
              <a:rPr lang="en-US"/>
              <a:t>Click to edit Master title style</a:t>
            </a:r>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508820" y="4488426"/>
            <a:ext cx="5243832" cy="1302774"/>
          </a:xfrm>
        </p:spPr>
        <p:txBody>
          <a:bodyPr anchor="b">
            <a:normAutofit/>
          </a:bodyPr>
          <a:lstStyle>
            <a:lvl1pPr marL="0" indent="0" algn="l">
              <a:buNone/>
              <a:defRPr sz="2667"/>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a:extLst>
              <a:ext uri="{FF2B5EF4-FFF2-40B4-BE49-F238E27FC236}">
                <a16:creationId xmlns:a16="http://schemas.microsoft.com/office/drawing/2014/main" id="{99C8667E-058A-436F-B8EA-5B3A99D43D09}"/>
              </a:ext>
            </a:extLst>
          </p:cNvPr>
          <p:cNvSpPr>
            <a:spLocks noGrp="1"/>
          </p:cNvSpPr>
          <p:nvPr>
            <p:ph type="dt" sz="half" idx="10"/>
          </p:nvPr>
        </p:nvSpPr>
        <p:spPr/>
        <p:txBody>
          <a:bodyPr/>
          <a:lstStyle/>
          <a:p>
            <a:fld id="{12575099-B3AD-44D7-919B-BCB6DC3E7F21}" type="datetimeFigureOut">
              <a:rPr lang="en-US" dirty="0"/>
              <a:t>1/8/2026</a:t>
            </a:fld>
            <a:endParaRPr lang="en-US"/>
          </a:p>
        </p:txBody>
      </p:sp>
      <p:sp>
        <p:nvSpPr>
          <p:cNvPr id="5" name="Footer Placeholder 4">
            <a:extLst>
              <a:ext uri="{FF2B5EF4-FFF2-40B4-BE49-F238E27FC236}">
                <a16:creationId xmlns:a16="http://schemas.microsoft.com/office/drawing/2014/main" id="{52680305-1AD7-482D-BFFD-6CDB83AB39A4}"/>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a:lstStyle/>
          <a:p>
            <a:fld id="{E30AF5A0-43BB-4336-8627-9123B9144D80}" type="slidenum">
              <a:rPr lang="en-US" dirty="0"/>
              <a:t>‹#›</a:t>
            </a:fld>
            <a:endParaRPr lang="en-US"/>
          </a:p>
        </p:txBody>
      </p:sp>
    </p:spTree>
    <p:extLst>
      <p:ext uri="{BB962C8B-B14F-4D97-AF65-F5344CB8AC3E}">
        <p14:creationId xmlns:p14="http://schemas.microsoft.com/office/powerpoint/2010/main" val="180764809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59C1-C098-4BF4-A55D-782F4E606B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343C7E-1E8B-4D38-9B81-1AA2A8978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A70B00-53AE-4D3F-91BE-A8D789ED9864}"/>
              </a:ext>
            </a:extLst>
          </p:cNvPr>
          <p:cNvSpPr>
            <a:spLocks noGrp="1"/>
          </p:cNvSpPr>
          <p:nvPr>
            <p:ph type="dt" sz="half" idx="10"/>
          </p:nvPr>
        </p:nvSpPr>
        <p:spPr/>
        <p:txBody>
          <a:bodyPr/>
          <a:lstStyle/>
          <a:p>
            <a:fld id="{F18115DA-6CBC-4AEF-A85F-371C66916CF8}" type="datetimeFigureOut">
              <a:rPr lang="en-US" dirty="0"/>
              <a:t>1/8/2026</a:t>
            </a:fld>
            <a:endParaRPr lang="en-US"/>
          </a:p>
        </p:txBody>
      </p:sp>
      <p:sp>
        <p:nvSpPr>
          <p:cNvPr id="5" name="Footer Placeholder 4">
            <a:extLst>
              <a:ext uri="{FF2B5EF4-FFF2-40B4-BE49-F238E27FC236}">
                <a16:creationId xmlns:a16="http://schemas.microsoft.com/office/drawing/2014/main" id="{06647FC7-8124-4F70-A849-B6BCC5189CC3}"/>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B47CEBE4-50DC-47DB-B699-CCC024336C9F}"/>
              </a:ext>
            </a:extLst>
          </p:cNvPr>
          <p:cNvSpPr>
            <a:spLocks noGrp="1"/>
          </p:cNvSpPr>
          <p:nvPr>
            <p:ph type="sldNum" sz="quarter" idx="12"/>
          </p:nvPr>
        </p:nvSpPr>
        <p:spPr/>
        <p:txBody>
          <a:bodyPr/>
          <a:lstStyle/>
          <a:p>
            <a:fld id="{E30AF5A0-43BB-4336-8627-9123B9144D80}" type="slidenum">
              <a:rPr lang="en-US" dirty="0"/>
              <a:t>‹#›</a:t>
            </a:fld>
            <a:endParaRPr lang="en-US"/>
          </a:p>
        </p:txBody>
      </p:sp>
    </p:spTree>
    <p:extLst>
      <p:ext uri="{BB962C8B-B14F-4D97-AF65-F5344CB8AC3E}">
        <p14:creationId xmlns:p14="http://schemas.microsoft.com/office/powerpoint/2010/main" val="1462722644"/>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18279-D3B8-4C6A-AB74-9DE377771270}"/>
              </a:ext>
            </a:extLst>
          </p:cNvPr>
          <p:cNvSpPr>
            <a:spLocks noGrp="1"/>
          </p:cNvSpPr>
          <p:nvPr>
            <p:ph type="title" orient="vert"/>
          </p:nvPr>
        </p:nvSpPr>
        <p:spPr>
          <a:xfrm>
            <a:off x="6931742" y="997974"/>
            <a:ext cx="1761782" cy="4984956"/>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28F733C-9309-4197-BACA-207CDC8935C9}"/>
              </a:ext>
            </a:extLst>
          </p:cNvPr>
          <p:cNvSpPr>
            <a:spLocks noGrp="1"/>
          </p:cNvSpPr>
          <p:nvPr>
            <p:ph type="body" orient="vert" idx="1"/>
          </p:nvPr>
        </p:nvSpPr>
        <p:spPr>
          <a:xfrm>
            <a:off x="628650" y="997973"/>
            <a:ext cx="6303092" cy="49849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ACD4D0-5BE6-412D-B08B-5DFFD593513E}"/>
              </a:ext>
            </a:extLst>
          </p:cNvPr>
          <p:cNvSpPr>
            <a:spLocks noGrp="1"/>
          </p:cNvSpPr>
          <p:nvPr>
            <p:ph type="dt" sz="half" idx="10"/>
          </p:nvPr>
        </p:nvSpPr>
        <p:spPr/>
        <p:txBody>
          <a:bodyPr/>
          <a:lstStyle/>
          <a:p>
            <a:fld id="{2A6007E4-95E8-4ABC-B20B-51235318A487}" type="datetimeFigureOut">
              <a:rPr lang="en-US" dirty="0"/>
              <a:t>1/8/2026</a:t>
            </a:fld>
            <a:endParaRPr lang="en-US"/>
          </a:p>
        </p:txBody>
      </p:sp>
      <p:sp>
        <p:nvSpPr>
          <p:cNvPr id="5" name="Footer Placeholder 4">
            <a:extLst>
              <a:ext uri="{FF2B5EF4-FFF2-40B4-BE49-F238E27FC236}">
                <a16:creationId xmlns:a16="http://schemas.microsoft.com/office/drawing/2014/main" id="{55021651-B786-4A39-A10F-F5231D0A2C5E}"/>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74504D2D-9379-40DE-9F45-3004BE54F16B}"/>
              </a:ext>
            </a:extLst>
          </p:cNvPr>
          <p:cNvSpPr>
            <a:spLocks noGrp="1"/>
          </p:cNvSpPr>
          <p:nvPr>
            <p:ph type="sldNum" sz="quarter" idx="12"/>
          </p:nvPr>
        </p:nvSpPr>
        <p:spPr/>
        <p:txBody>
          <a:bodyPr/>
          <a:lstStyle/>
          <a:p>
            <a:fld id="{E30AF5A0-43BB-4336-8627-9123B9144D80}" type="slidenum">
              <a:rPr lang="en-US" dirty="0"/>
              <a:t>‹#›</a:t>
            </a:fld>
            <a:endParaRPr lang="en-US"/>
          </a:p>
        </p:txBody>
      </p:sp>
    </p:spTree>
    <p:extLst>
      <p:ext uri="{BB962C8B-B14F-4D97-AF65-F5344CB8AC3E}">
        <p14:creationId xmlns:p14="http://schemas.microsoft.com/office/powerpoint/2010/main" val="3639598567"/>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with Picture 4">
    <p:spTree>
      <p:nvGrpSpPr>
        <p:cNvPr id="1" name=""/>
        <p:cNvGrpSpPr/>
        <p:nvPr/>
      </p:nvGrpSpPr>
      <p:grpSpPr>
        <a:xfrm>
          <a:off x="0" y="0"/>
          <a:ext cx="0" cy="0"/>
          <a:chOff x="0" y="0"/>
          <a:chExt cx="0" cy="0"/>
        </a:xfrm>
      </p:grpSpPr>
      <p:grpSp>
        <p:nvGrpSpPr>
          <p:cNvPr id="4" name="Vector">
            <a:extLst>
              <a:ext uri="{FF2B5EF4-FFF2-40B4-BE49-F238E27FC236}">
                <a16:creationId xmlns:a16="http://schemas.microsoft.com/office/drawing/2014/main" id="{2D6E1CE8-4390-5ACE-1DD7-69C044B389CE}"/>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10800000">
            <a:off x="1480090" y="49440"/>
            <a:ext cx="1662113" cy="1177924"/>
            <a:chOff x="4987925" y="2840038"/>
            <a:chExt cx="2216150" cy="1177924"/>
          </a:xfrm>
        </p:grpSpPr>
        <p:sp>
          <p:nvSpPr>
            <p:cNvPr id="5" name="Rectangle 4">
              <a:extLst>
                <a:ext uri="{FF2B5EF4-FFF2-40B4-BE49-F238E27FC236}">
                  <a16:creationId xmlns:a16="http://schemas.microsoft.com/office/drawing/2014/main" id="{7229E3A5-61F4-8686-47E6-23AA4BA88D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4987925" y="2840038"/>
              <a:ext cx="2216150" cy="1177924"/>
            </a:xfrm>
            <a:prstGeom prst="rect">
              <a:avLst/>
            </a:prstGeom>
            <a:solidFill>
              <a:schemeClr val="bg2">
                <a:alpha val="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6" name="Group 5">
              <a:extLst>
                <a:ext uri="{FF2B5EF4-FFF2-40B4-BE49-F238E27FC236}">
                  <a16:creationId xmlns:a16="http://schemas.microsoft.com/office/drawing/2014/main" id="{7E856271-928E-846B-40C6-6722B0F71241}"/>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5720702" y="2912637"/>
              <a:ext cx="1080000" cy="1080000"/>
              <a:chOff x="6879023" y="2912637"/>
              <a:chExt cx="1080000" cy="1080000"/>
            </a:xfrm>
          </p:grpSpPr>
          <p:grpSp>
            <p:nvGrpSpPr>
              <p:cNvPr id="10" name="Group 9">
                <a:extLst>
                  <a:ext uri="{FF2B5EF4-FFF2-40B4-BE49-F238E27FC236}">
                    <a16:creationId xmlns:a16="http://schemas.microsoft.com/office/drawing/2014/main" id="{8DAAEDEF-71AF-EADA-0548-E25C605A8FED}"/>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7260443" y="2912637"/>
                <a:ext cx="317159" cy="1080000"/>
                <a:chOff x="4799744" y="2905614"/>
                <a:chExt cx="317159" cy="1080000"/>
              </a:xfrm>
            </p:grpSpPr>
            <p:sp>
              <p:nvSpPr>
                <p:cNvPr id="16" name="Freeform 68">
                  <a:extLst>
                    <a:ext uri="{FF2B5EF4-FFF2-40B4-BE49-F238E27FC236}">
                      <a16:creationId xmlns:a16="http://schemas.microsoft.com/office/drawing/2014/main" id="{5EE50072-C4FB-0181-60E5-434A03ED13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sz="1350"/>
                </a:p>
              </p:txBody>
            </p:sp>
            <p:sp>
              <p:nvSpPr>
                <p:cNvPr id="17" name="Freeform 69">
                  <a:extLst>
                    <a:ext uri="{FF2B5EF4-FFF2-40B4-BE49-F238E27FC236}">
                      <a16:creationId xmlns:a16="http://schemas.microsoft.com/office/drawing/2014/main" id="{68EBE8D7-3188-E72D-5F72-28D808D755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sz="1350"/>
                </a:p>
              </p:txBody>
            </p:sp>
            <p:sp>
              <p:nvSpPr>
                <p:cNvPr id="18" name="Line 70">
                  <a:extLst>
                    <a:ext uri="{FF2B5EF4-FFF2-40B4-BE49-F238E27FC236}">
                      <a16:creationId xmlns:a16="http://schemas.microsoft.com/office/drawing/2014/main" id="{D1EF8C51-DD1D-E2EF-691E-3A7AF07DD43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350"/>
                </a:p>
              </p:txBody>
            </p:sp>
          </p:grpSp>
          <p:grpSp>
            <p:nvGrpSpPr>
              <p:cNvPr id="12" name="Group 11">
                <a:extLst>
                  <a:ext uri="{FF2B5EF4-FFF2-40B4-BE49-F238E27FC236}">
                    <a16:creationId xmlns:a16="http://schemas.microsoft.com/office/drawing/2014/main" id="{32DB78EC-1B67-FA19-9EC4-3F3CCB2547F6}"/>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18900000" flipH="1">
                <a:off x="6916369" y="2912637"/>
                <a:ext cx="317159" cy="1080000"/>
                <a:chOff x="4799744" y="2905614"/>
                <a:chExt cx="317159" cy="1080000"/>
              </a:xfrm>
            </p:grpSpPr>
            <p:sp>
              <p:nvSpPr>
                <p:cNvPr id="13" name="Freeform 68">
                  <a:extLst>
                    <a:ext uri="{FF2B5EF4-FFF2-40B4-BE49-F238E27FC236}">
                      <a16:creationId xmlns:a16="http://schemas.microsoft.com/office/drawing/2014/main" id="{4E17A2ED-C8D3-9216-DC04-61913804B8A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sz="1350"/>
                </a:p>
              </p:txBody>
            </p:sp>
            <p:sp>
              <p:nvSpPr>
                <p:cNvPr id="14" name="Freeform 69">
                  <a:extLst>
                    <a:ext uri="{FF2B5EF4-FFF2-40B4-BE49-F238E27FC236}">
                      <a16:creationId xmlns:a16="http://schemas.microsoft.com/office/drawing/2014/main" id="{55D467ED-D0EE-8D50-0125-5B3493E6E87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sz="1350"/>
                </a:p>
              </p:txBody>
            </p:sp>
            <p:sp>
              <p:nvSpPr>
                <p:cNvPr id="15" name="Line 70">
                  <a:extLst>
                    <a:ext uri="{FF2B5EF4-FFF2-40B4-BE49-F238E27FC236}">
                      <a16:creationId xmlns:a16="http://schemas.microsoft.com/office/drawing/2014/main" id="{BD34E8D5-1825-4F71-AD4E-312BFCBBA6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350"/>
                </a:p>
              </p:txBody>
            </p:sp>
          </p:grpSp>
        </p:grpSp>
      </p:grpSp>
      <p:sp>
        <p:nvSpPr>
          <p:cNvPr id="19" name="Rectangle 18">
            <a:extLst>
              <a:ext uri="{FF2B5EF4-FFF2-40B4-BE49-F238E27FC236}">
                <a16:creationId xmlns:a16="http://schemas.microsoft.com/office/drawing/2014/main" id="{AD866302-BF6C-48AB-E342-8566591465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0029" y="0"/>
            <a:ext cx="4572000" cy="6858000"/>
          </a:xfrm>
          <a:prstGeom prst="rect">
            <a:avLst/>
          </a:pr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alpha val="20000"/>
                </a:schemeClr>
              </a:solidFill>
            </a:endParaRPr>
          </a:p>
        </p:txBody>
      </p:sp>
      <p:sp>
        <p:nvSpPr>
          <p:cNvPr id="29" name="Title 1">
            <a:extLst>
              <a:ext uri="{FF2B5EF4-FFF2-40B4-BE49-F238E27FC236}">
                <a16:creationId xmlns:a16="http://schemas.microsoft.com/office/drawing/2014/main" id="{5659DA3C-D7CD-154F-F462-687885B1F50B}"/>
              </a:ext>
            </a:extLst>
          </p:cNvPr>
          <p:cNvSpPr>
            <a:spLocks noGrp="1"/>
          </p:cNvSpPr>
          <p:nvPr>
            <p:ph type="ctrTitle"/>
          </p:nvPr>
        </p:nvSpPr>
        <p:spPr>
          <a:xfrm>
            <a:off x="457200" y="2154268"/>
            <a:ext cx="3642261" cy="1731932"/>
          </a:xfrm>
          <a:prstGeom prst="rect">
            <a:avLst/>
          </a:prstGeom>
        </p:spPr>
        <p:txBody>
          <a:bodyPr vert="horz" lIns="91440" tIns="45720" rIns="91440" bIns="45720" rtlCol="0" anchor="b">
            <a:noAutofit/>
          </a:bodyPr>
          <a:lstStyle>
            <a:lvl1pPr algn="ctr">
              <a:defRPr lang="en-US" sz="3000" dirty="0"/>
            </a:lvl1pPr>
          </a:lstStyle>
          <a:p>
            <a:pPr lvl="0"/>
            <a:r>
              <a:rPr lang="en-US"/>
              <a:t>Click to edit Master title style</a:t>
            </a:r>
          </a:p>
        </p:txBody>
      </p:sp>
      <p:sp>
        <p:nvSpPr>
          <p:cNvPr id="30" name="Subtitle 2">
            <a:extLst>
              <a:ext uri="{FF2B5EF4-FFF2-40B4-BE49-F238E27FC236}">
                <a16:creationId xmlns:a16="http://schemas.microsoft.com/office/drawing/2014/main" id="{9D145525-9A2E-54DF-B47A-74AFF1644A46}"/>
              </a:ext>
            </a:extLst>
          </p:cNvPr>
          <p:cNvSpPr>
            <a:spLocks noGrp="1"/>
          </p:cNvSpPr>
          <p:nvPr>
            <p:ph type="subTitle" idx="1"/>
          </p:nvPr>
        </p:nvSpPr>
        <p:spPr>
          <a:xfrm>
            <a:off x="457200" y="4142852"/>
            <a:ext cx="3642261" cy="2029344"/>
          </a:xfrm>
        </p:spPr>
        <p:txBody>
          <a:bodyPr vert="horz" lIns="91440" tIns="45720" rIns="91440" bIns="45720" rtlCol="0">
            <a:noAutofit/>
          </a:bodyPr>
          <a:lstStyle>
            <a:lvl1pPr marL="0" indent="0" algn="ctr">
              <a:buNone/>
              <a:defRPr lang="en-US" sz="1350" cap="all" spc="75" baseline="0" dirty="0">
                <a:solidFill>
                  <a:schemeClr val="tx1">
                    <a:lumMod val="65000"/>
                    <a:lumOff val="35000"/>
                  </a:schemeClr>
                </a:solidFill>
              </a:defRPr>
            </a:lvl1pPr>
          </a:lstStyle>
          <a:p>
            <a:pPr lvl="0"/>
            <a:r>
              <a:rPr lang="en-US"/>
              <a:t>Click to edit Master subtitle style</a:t>
            </a:r>
          </a:p>
        </p:txBody>
      </p:sp>
      <p:sp>
        <p:nvSpPr>
          <p:cNvPr id="11" name="Footer Placeholder 7">
            <a:extLst>
              <a:ext uri="{FF2B5EF4-FFF2-40B4-BE49-F238E27FC236}">
                <a16:creationId xmlns:a16="http://schemas.microsoft.com/office/drawing/2014/main" id="{B06B9EBB-080E-1157-1D8D-295A6B243162}"/>
              </a:ext>
            </a:extLst>
          </p:cNvPr>
          <p:cNvSpPr>
            <a:spLocks noGrp="1"/>
          </p:cNvSpPr>
          <p:nvPr>
            <p:ph type="ftr" sz="quarter" idx="15"/>
          </p:nvPr>
        </p:nvSpPr>
        <p:spPr>
          <a:xfrm>
            <a:off x="457200" y="6338704"/>
            <a:ext cx="1552863" cy="365125"/>
          </a:xfrm>
          <a:prstGeom prst="rect">
            <a:avLst/>
          </a:prstGeom>
        </p:spPr>
        <p:txBody>
          <a:bodyPr>
            <a:noAutofit/>
          </a:bodyPr>
          <a:lstStyle/>
          <a:p>
            <a:r>
              <a:rPr lang="en-US"/>
              <a:t>Sample Footer Text</a:t>
            </a:r>
          </a:p>
        </p:txBody>
      </p:sp>
      <p:sp>
        <p:nvSpPr>
          <p:cNvPr id="20" name="Date Placeholder 6">
            <a:extLst>
              <a:ext uri="{FF2B5EF4-FFF2-40B4-BE49-F238E27FC236}">
                <a16:creationId xmlns:a16="http://schemas.microsoft.com/office/drawing/2014/main" id="{0286A2F7-FABC-71C8-AB4B-75C59CDB94A3}"/>
              </a:ext>
            </a:extLst>
          </p:cNvPr>
          <p:cNvSpPr>
            <a:spLocks noGrp="1"/>
          </p:cNvSpPr>
          <p:nvPr>
            <p:ph type="dt" sz="half" idx="14"/>
          </p:nvPr>
        </p:nvSpPr>
        <p:spPr>
          <a:xfrm>
            <a:off x="2733122" y="6338704"/>
            <a:ext cx="1044434" cy="365125"/>
          </a:xfrm>
          <a:prstGeom prst="rect">
            <a:avLst/>
          </a:prstGeom>
        </p:spPr>
        <p:txBody>
          <a:bodyPr>
            <a:noAutofit/>
          </a:bodyPr>
          <a:lstStyle/>
          <a:p>
            <a:r>
              <a:rPr lang="en-US"/>
              <a:t>20xx</a:t>
            </a:r>
          </a:p>
        </p:txBody>
      </p:sp>
      <p:sp>
        <p:nvSpPr>
          <p:cNvPr id="23" name="Slide Number Placeholder 8">
            <a:extLst>
              <a:ext uri="{FF2B5EF4-FFF2-40B4-BE49-F238E27FC236}">
                <a16:creationId xmlns:a16="http://schemas.microsoft.com/office/drawing/2014/main" id="{C7D89BBA-1AAB-50AB-2746-4785C0852466}"/>
              </a:ext>
            </a:extLst>
          </p:cNvPr>
          <p:cNvSpPr>
            <a:spLocks noGrp="1"/>
          </p:cNvSpPr>
          <p:nvPr>
            <p:ph type="sldNum" sz="quarter" idx="16"/>
          </p:nvPr>
        </p:nvSpPr>
        <p:spPr>
          <a:xfrm>
            <a:off x="3777556" y="6342302"/>
            <a:ext cx="321905" cy="365125"/>
          </a:xfrm>
          <a:prstGeom prst="rect">
            <a:avLst/>
          </a:prstGeom>
        </p:spPr>
        <p:txBody>
          <a:bodyPr>
            <a:noAutofit/>
          </a:bodyPr>
          <a:lstStyle/>
          <a:p>
            <a:fld id="{AEAA3239-9EA4-4A65-A281-97F994456D9F}" type="slidenum">
              <a:rPr lang="en-US" smtClean="0"/>
              <a:t>‹#›</a:t>
            </a:fld>
            <a:endParaRPr lang="en-US"/>
          </a:p>
        </p:txBody>
      </p:sp>
      <p:sp>
        <p:nvSpPr>
          <p:cNvPr id="25" name="Picture Placeholder 24">
            <a:extLst>
              <a:ext uri="{FF2B5EF4-FFF2-40B4-BE49-F238E27FC236}">
                <a16:creationId xmlns:a16="http://schemas.microsoft.com/office/drawing/2014/main" id="{C24EDDD8-4D74-1A47-643C-D82EABD1F2E1}"/>
              </a:ext>
            </a:extLst>
          </p:cNvPr>
          <p:cNvSpPr>
            <a:spLocks noGrp="1"/>
          </p:cNvSpPr>
          <p:nvPr>
            <p:ph type="pic" sz="quarter" idx="17" hasCustomPrompt="1"/>
          </p:nvPr>
        </p:nvSpPr>
        <p:spPr>
          <a:xfrm>
            <a:off x="4774626" y="233172"/>
            <a:ext cx="4162806" cy="6391656"/>
          </a:xfrm>
          <a:blipFill>
            <a:blip r:embed="rId2">
              <a:alphaModFix amt="60000"/>
            </a:blip>
            <a:stretch>
              <a:fillRect/>
            </a:stretch>
          </a:blipFill>
        </p:spPr>
        <p:txBody>
          <a:bodyPr/>
          <a:lstStyle>
            <a:lvl1pPr>
              <a:defRPr/>
            </a:lvl1pPr>
          </a:lstStyle>
          <a:p>
            <a:r>
              <a:rPr lang="en-US"/>
              <a:t> </a:t>
            </a:r>
          </a:p>
        </p:txBody>
      </p:sp>
    </p:spTree>
    <p:extLst>
      <p:ext uri="{BB962C8B-B14F-4D97-AF65-F5344CB8AC3E}">
        <p14:creationId xmlns:p14="http://schemas.microsoft.com/office/powerpoint/2010/main" val="1040324064"/>
      </p:ext>
    </p:extLst>
  </p:cSld>
  <p:clrMapOvr>
    <a:masterClrMapping/>
  </p:clrMapOvr>
  <p:extLst>
    <p:ext uri="{DCECCB84-F9BA-43D5-87BE-67443E8EF086}">
      <p15:sldGuideLst xmlns:p15="http://schemas.microsoft.com/office/powerpoint/2012/main">
        <p15:guide id="5" orient="horz" pos="2160" userDrawn="1">
          <p15:clr>
            <a:srgbClr val="FBAE40"/>
          </p15:clr>
        </p15:guide>
        <p15:guide id="6" pos="28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 Header">
    <p:bg>
      <p:bgPr>
        <a:solidFill>
          <a:schemeClr val="tx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48936A6-5AD1-3BAA-0E1C-26F101C0CE57}"/>
              </a:ext>
            </a:extLst>
          </p:cNvPr>
          <p:cNvGrpSpPr/>
          <p:nvPr/>
        </p:nvGrpSpPr>
        <p:grpSpPr>
          <a:xfrm flipH="1">
            <a:off x="6265069" y="531607"/>
            <a:ext cx="2878931" cy="6520778"/>
            <a:chOff x="192855" y="531607"/>
            <a:chExt cx="3838575" cy="6520778"/>
          </a:xfrm>
        </p:grpSpPr>
        <p:grpSp>
          <p:nvGrpSpPr>
            <p:cNvPr id="7" name="Group 6">
              <a:extLst>
                <a:ext uri="{FF2B5EF4-FFF2-40B4-BE49-F238E27FC236}">
                  <a16:creationId xmlns:a16="http://schemas.microsoft.com/office/drawing/2014/main" id="{AE3A6E3B-83BB-9A86-3792-EE3988311268}"/>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883418" y="-158956"/>
              <a:ext cx="2457450" cy="3838575"/>
              <a:chOff x="587376" y="280988"/>
              <a:chExt cx="2457450" cy="3838575"/>
            </a:xfrm>
          </p:grpSpPr>
          <p:sp>
            <p:nvSpPr>
              <p:cNvPr id="31" name="Freeform 64">
                <a:extLst>
                  <a:ext uri="{FF2B5EF4-FFF2-40B4-BE49-F238E27FC236}">
                    <a16:creationId xmlns:a16="http://schemas.microsoft.com/office/drawing/2014/main" id="{974A589A-E9FD-5B47-24E6-9BBF0978485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sz="1350"/>
              </a:p>
            </p:txBody>
          </p:sp>
          <p:sp>
            <p:nvSpPr>
              <p:cNvPr id="32" name="Freeform 81">
                <a:extLst>
                  <a:ext uri="{FF2B5EF4-FFF2-40B4-BE49-F238E27FC236}">
                    <a16:creationId xmlns:a16="http://schemas.microsoft.com/office/drawing/2014/main" id="{CD25188F-AFA7-9958-58C3-5D5C4D93F13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sz="1350"/>
              </a:p>
            </p:txBody>
          </p:sp>
          <p:sp>
            <p:nvSpPr>
              <p:cNvPr id="33" name="Freeform 61">
                <a:extLst>
                  <a:ext uri="{FF2B5EF4-FFF2-40B4-BE49-F238E27FC236}">
                    <a16:creationId xmlns:a16="http://schemas.microsoft.com/office/drawing/2014/main" id="{C0A6B43C-99E8-59DC-14CF-A2CB6D968A1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sz="1350"/>
              </a:p>
            </p:txBody>
          </p:sp>
          <p:sp>
            <p:nvSpPr>
              <p:cNvPr id="34" name="Freeform 33">
                <a:extLst>
                  <a:ext uri="{FF2B5EF4-FFF2-40B4-BE49-F238E27FC236}">
                    <a16:creationId xmlns:a16="http://schemas.microsoft.com/office/drawing/2014/main" id="{043F61E2-B983-1873-3BD6-12FE80D8D0A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sz="1350"/>
              </a:p>
            </p:txBody>
          </p:sp>
          <p:sp>
            <p:nvSpPr>
              <p:cNvPr id="35" name="Freeform 84">
                <a:extLst>
                  <a:ext uri="{FF2B5EF4-FFF2-40B4-BE49-F238E27FC236}">
                    <a16:creationId xmlns:a16="http://schemas.microsoft.com/office/drawing/2014/main" id="{AB510376-B3F7-1709-3EEC-61F10B96F08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sz="1350"/>
              </a:p>
            </p:txBody>
          </p:sp>
          <p:sp>
            <p:nvSpPr>
              <p:cNvPr id="36" name="Freeform 87">
                <a:extLst>
                  <a:ext uri="{FF2B5EF4-FFF2-40B4-BE49-F238E27FC236}">
                    <a16:creationId xmlns:a16="http://schemas.microsoft.com/office/drawing/2014/main" id="{03C9E100-1903-DC94-F8B6-170F94C0045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967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sz="1350"/>
              </a:p>
            </p:txBody>
          </p:sp>
          <p:sp>
            <p:nvSpPr>
              <p:cNvPr id="37" name="Freeform 60">
                <a:extLst>
                  <a:ext uri="{FF2B5EF4-FFF2-40B4-BE49-F238E27FC236}">
                    <a16:creationId xmlns:a16="http://schemas.microsoft.com/office/drawing/2014/main" id="{4FE5C4D6-B1C4-491E-FB04-BA2C91FC775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0988"/>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sz="1350"/>
              </a:p>
            </p:txBody>
          </p:sp>
          <p:sp>
            <p:nvSpPr>
              <p:cNvPr id="38" name="Freeform 59">
                <a:extLst>
                  <a:ext uri="{FF2B5EF4-FFF2-40B4-BE49-F238E27FC236}">
                    <a16:creationId xmlns:a16="http://schemas.microsoft.com/office/drawing/2014/main" id="{40EADD1D-D5C1-863A-4D81-803E7CF10E6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497013"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sz="1350"/>
              </a:p>
            </p:txBody>
          </p:sp>
          <p:sp>
            <p:nvSpPr>
              <p:cNvPr id="39" name="Freeform 62">
                <a:extLst>
                  <a:ext uri="{FF2B5EF4-FFF2-40B4-BE49-F238E27FC236}">
                    <a16:creationId xmlns:a16="http://schemas.microsoft.com/office/drawing/2014/main" id="{43EC2631-7DF3-3965-621D-9DAC97A2738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sz="1350"/>
              </a:p>
            </p:txBody>
          </p:sp>
          <p:sp>
            <p:nvSpPr>
              <p:cNvPr id="40" name="Freeform 65">
                <a:extLst>
                  <a:ext uri="{FF2B5EF4-FFF2-40B4-BE49-F238E27FC236}">
                    <a16:creationId xmlns:a16="http://schemas.microsoft.com/office/drawing/2014/main" id="{7E73645E-6884-1473-72C1-BEA214C54EB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sz="1350"/>
              </a:p>
            </p:txBody>
          </p:sp>
          <p:sp>
            <p:nvSpPr>
              <p:cNvPr id="41" name="Freeform 79">
                <a:extLst>
                  <a:ext uri="{FF2B5EF4-FFF2-40B4-BE49-F238E27FC236}">
                    <a16:creationId xmlns:a16="http://schemas.microsoft.com/office/drawing/2014/main" id="{4DF9F96A-CD0D-6405-8DCC-34A8C55182F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sz="1350"/>
              </a:p>
            </p:txBody>
          </p:sp>
          <p:sp>
            <p:nvSpPr>
              <p:cNvPr id="42" name="Freeform 82">
                <a:extLst>
                  <a:ext uri="{FF2B5EF4-FFF2-40B4-BE49-F238E27FC236}">
                    <a16:creationId xmlns:a16="http://schemas.microsoft.com/office/drawing/2014/main" id="{BFBBE1C9-059F-AD9A-9C52-B2C9319785D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sz="1350"/>
              </a:p>
            </p:txBody>
          </p:sp>
          <p:sp>
            <p:nvSpPr>
              <p:cNvPr id="43" name="Freeform 85">
                <a:extLst>
                  <a:ext uri="{FF2B5EF4-FFF2-40B4-BE49-F238E27FC236}">
                    <a16:creationId xmlns:a16="http://schemas.microsoft.com/office/drawing/2014/main" id="{08408D77-8187-7221-E7DF-B1DAD699CB8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sz="1350"/>
              </a:p>
            </p:txBody>
          </p:sp>
          <p:sp>
            <p:nvSpPr>
              <p:cNvPr id="44" name="Freeform 43">
                <a:extLst>
                  <a:ext uri="{FF2B5EF4-FFF2-40B4-BE49-F238E27FC236}">
                    <a16:creationId xmlns:a16="http://schemas.microsoft.com/office/drawing/2014/main" id="{C7505077-4A1B-0050-E868-5D0EA8ABF6B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sz="1350"/>
              </a:p>
            </p:txBody>
          </p:sp>
          <p:grpSp>
            <p:nvGrpSpPr>
              <p:cNvPr id="45" name="Group 44">
                <a:extLst>
                  <a:ext uri="{FF2B5EF4-FFF2-40B4-BE49-F238E27FC236}">
                    <a16:creationId xmlns:a16="http://schemas.microsoft.com/office/drawing/2014/main" id="{F6EBF04F-A7A8-05C3-AE07-AB8CF92B029C}"/>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46" name="Line 63">
                  <a:extLst>
                    <a:ext uri="{FF2B5EF4-FFF2-40B4-BE49-F238E27FC236}">
                      <a16:creationId xmlns:a16="http://schemas.microsoft.com/office/drawing/2014/main" id="{04662D0E-D73B-29DD-2017-B725B2C3541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a:p>
              </p:txBody>
            </p:sp>
            <p:sp>
              <p:nvSpPr>
                <p:cNvPr id="47" name="Line 66">
                  <a:extLst>
                    <a:ext uri="{FF2B5EF4-FFF2-40B4-BE49-F238E27FC236}">
                      <a16:creationId xmlns:a16="http://schemas.microsoft.com/office/drawing/2014/main" id="{93E498CF-9CEA-0339-3766-29893319170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a:p>
              </p:txBody>
            </p:sp>
            <p:sp>
              <p:nvSpPr>
                <p:cNvPr id="48" name="Line 67">
                  <a:extLst>
                    <a:ext uri="{FF2B5EF4-FFF2-40B4-BE49-F238E27FC236}">
                      <a16:creationId xmlns:a16="http://schemas.microsoft.com/office/drawing/2014/main" id="{B59B2836-F2EE-CE96-0A97-0B77CAF2951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a:p>
              </p:txBody>
            </p:sp>
            <p:sp>
              <p:nvSpPr>
                <p:cNvPr id="49" name="Line 80">
                  <a:extLst>
                    <a:ext uri="{FF2B5EF4-FFF2-40B4-BE49-F238E27FC236}">
                      <a16:creationId xmlns:a16="http://schemas.microsoft.com/office/drawing/2014/main" id="{46301D95-FA8B-1D4C-899E-399A13DE470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a:p>
              </p:txBody>
            </p:sp>
            <p:sp>
              <p:nvSpPr>
                <p:cNvPr id="50" name="Line 83">
                  <a:extLst>
                    <a:ext uri="{FF2B5EF4-FFF2-40B4-BE49-F238E27FC236}">
                      <a16:creationId xmlns:a16="http://schemas.microsoft.com/office/drawing/2014/main" id="{5B6E8AD1-A6DF-CD2D-C361-79AF775B20A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a:p>
              </p:txBody>
            </p:sp>
            <p:sp>
              <p:nvSpPr>
                <p:cNvPr id="51" name="Line 86">
                  <a:extLst>
                    <a:ext uri="{FF2B5EF4-FFF2-40B4-BE49-F238E27FC236}">
                      <a16:creationId xmlns:a16="http://schemas.microsoft.com/office/drawing/2014/main" id="{221B60C8-5B47-B528-C059-E8DDBB5391A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a:p>
              </p:txBody>
            </p:sp>
            <p:sp>
              <p:nvSpPr>
                <p:cNvPr id="52" name="Line 89">
                  <a:extLst>
                    <a:ext uri="{FF2B5EF4-FFF2-40B4-BE49-F238E27FC236}">
                      <a16:creationId xmlns:a16="http://schemas.microsoft.com/office/drawing/2014/main" id="{08013A5E-772E-36FE-53E3-833C77926C0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a:p>
              </p:txBody>
            </p:sp>
          </p:grpSp>
        </p:grpSp>
        <p:grpSp>
          <p:nvGrpSpPr>
            <p:cNvPr id="8" name="Group 7">
              <a:extLst>
                <a:ext uri="{FF2B5EF4-FFF2-40B4-BE49-F238E27FC236}">
                  <a16:creationId xmlns:a16="http://schemas.microsoft.com/office/drawing/2014/main" id="{A5B4FBBD-7B8B-D444-8216-55E9C910E68D}"/>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8900000" flipV="1">
              <a:off x="917093" y="3213810"/>
              <a:ext cx="2457450" cy="3838575"/>
              <a:chOff x="587376" y="280988"/>
              <a:chExt cx="2457450" cy="3838575"/>
            </a:xfrm>
          </p:grpSpPr>
          <p:sp>
            <p:nvSpPr>
              <p:cNvPr id="9" name="Freeform 64">
                <a:extLst>
                  <a:ext uri="{FF2B5EF4-FFF2-40B4-BE49-F238E27FC236}">
                    <a16:creationId xmlns:a16="http://schemas.microsoft.com/office/drawing/2014/main" id="{5C19CD0E-5318-255F-E838-2ADC9380FD3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sz="1350"/>
              </a:p>
            </p:txBody>
          </p:sp>
          <p:sp>
            <p:nvSpPr>
              <p:cNvPr id="10" name="Freeform 81">
                <a:extLst>
                  <a:ext uri="{FF2B5EF4-FFF2-40B4-BE49-F238E27FC236}">
                    <a16:creationId xmlns:a16="http://schemas.microsoft.com/office/drawing/2014/main" id="{270D86CD-ADC7-3CC5-1FBD-3581CC49D12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sz="1350"/>
              </a:p>
            </p:txBody>
          </p:sp>
          <p:sp>
            <p:nvSpPr>
              <p:cNvPr id="11" name="Freeform 61">
                <a:extLst>
                  <a:ext uri="{FF2B5EF4-FFF2-40B4-BE49-F238E27FC236}">
                    <a16:creationId xmlns:a16="http://schemas.microsoft.com/office/drawing/2014/main" id="{7FF30766-FBEB-0720-1665-012ECAF1906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sz="1350"/>
              </a:p>
            </p:txBody>
          </p:sp>
          <p:sp>
            <p:nvSpPr>
              <p:cNvPr id="12" name="Freeform 78">
                <a:extLst>
                  <a:ext uri="{FF2B5EF4-FFF2-40B4-BE49-F238E27FC236}">
                    <a16:creationId xmlns:a16="http://schemas.microsoft.com/office/drawing/2014/main" id="{A0E40364-C8A5-C36C-BA2D-427A86E0649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sz="1350"/>
              </a:p>
            </p:txBody>
          </p:sp>
          <p:sp>
            <p:nvSpPr>
              <p:cNvPr id="13" name="Freeform 84">
                <a:extLst>
                  <a:ext uri="{FF2B5EF4-FFF2-40B4-BE49-F238E27FC236}">
                    <a16:creationId xmlns:a16="http://schemas.microsoft.com/office/drawing/2014/main" id="{18CF6CE1-5AA4-B571-95AE-F36725808D7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sz="1350"/>
              </a:p>
            </p:txBody>
          </p:sp>
          <p:sp>
            <p:nvSpPr>
              <p:cNvPr id="14" name="Freeform 87">
                <a:extLst>
                  <a:ext uri="{FF2B5EF4-FFF2-40B4-BE49-F238E27FC236}">
                    <a16:creationId xmlns:a16="http://schemas.microsoft.com/office/drawing/2014/main" id="{6ADB8D01-0B04-0026-0E2B-F0DB0BB062F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967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sz="1350"/>
              </a:p>
            </p:txBody>
          </p:sp>
          <p:sp>
            <p:nvSpPr>
              <p:cNvPr id="15" name="Freeform 60">
                <a:extLst>
                  <a:ext uri="{FF2B5EF4-FFF2-40B4-BE49-F238E27FC236}">
                    <a16:creationId xmlns:a16="http://schemas.microsoft.com/office/drawing/2014/main" id="{699C5BAF-6BFD-5547-ACED-D1DACA7CC36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0988"/>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sz="1350"/>
              </a:p>
            </p:txBody>
          </p:sp>
          <p:sp>
            <p:nvSpPr>
              <p:cNvPr id="16" name="Freeform 59">
                <a:extLst>
                  <a:ext uri="{FF2B5EF4-FFF2-40B4-BE49-F238E27FC236}">
                    <a16:creationId xmlns:a16="http://schemas.microsoft.com/office/drawing/2014/main" id="{92EE2308-8641-C007-7BEB-6E3B086D0BE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497013"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sz="1350"/>
              </a:p>
            </p:txBody>
          </p:sp>
          <p:sp>
            <p:nvSpPr>
              <p:cNvPr id="17" name="Freeform 62">
                <a:extLst>
                  <a:ext uri="{FF2B5EF4-FFF2-40B4-BE49-F238E27FC236}">
                    <a16:creationId xmlns:a16="http://schemas.microsoft.com/office/drawing/2014/main" id="{EB8ADEA1-C675-2640-A7E3-D47A671E7DA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sz="1350"/>
              </a:p>
            </p:txBody>
          </p:sp>
          <p:sp>
            <p:nvSpPr>
              <p:cNvPr id="18" name="Freeform 65">
                <a:extLst>
                  <a:ext uri="{FF2B5EF4-FFF2-40B4-BE49-F238E27FC236}">
                    <a16:creationId xmlns:a16="http://schemas.microsoft.com/office/drawing/2014/main" id="{56D50B45-8863-46D4-967C-2E7F51A89E5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sz="1350"/>
              </a:p>
            </p:txBody>
          </p:sp>
          <p:sp>
            <p:nvSpPr>
              <p:cNvPr id="19" name="Freeform 79">
                <a:extLst>
                  <a:ext uri="{FF2B5EF4-FFF2-40B4-BE49-F238E27FC236}">
                    <a16:creationId xmlns:a16="http://schemas.microsoft.com/office/drawing/2014/main" id="{A7B565FE-73FF-92CC-53B0-13D70A5F956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sz="1350"/>
              </a:p>
            </p:txBody>
          </p:sp>
          <p:sp>
            <p:nvSpPr>
              <p:cNvPr id="20" name="Freeform 82">
                <a:extLst>
                  <a:ext uri="{FF2B5EF4-FFF2-40B4-BE49-F238E27FC236}">
                    <a16:creationId xmlns:a16="http://schemas.microsoft.com/office/drawing/2014/main" id="{93D9959E-4E2D-E1F6-A98C-0E11FB51669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sz="1350"/>
              </a:p>
            </p:txBody>
          </p:sp>
          <p:sp>
            <p:nvSpPr>
              <p:cNvPr id="21" name="Freeform 85">
                <a:extLst>
                  <a:ext uri="{FF2B5EF4-FFF2-40B4-BE49-F238E27FC236}">
                    <a16:creationId xmlns:a16="http://schemas.microsoft.com/office/drawing/2014/main" id="{D89311D4-A295-E007-51D1-5D57C3FACD1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sz="1350"/>
              </a:p>
            </p:txBody>
          </p:sp>
          <p:sp>
            <p:nvSpPr>
              <p:cNvPr id="22" name="Freeform 88">
                <a:extLst>
                  <a:ext uri="{FF2B5EF4-FFF2-40B4-BE49-F238E27FC236}">
                    <a16:creationId xmlns:a16="http://schemas.microsoft.com/office/drawing/2014/main" id="{384CB8B6-A246-A443-723D-86C656609CF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sz="1350"/>
              </a:p>
            </p:txBody>
          </p:sp>
          <p:grpSp>
            <p:nvGrpSpPr>
              <p:cNvPr id="23" name="Group 22">
                <a:extLst>
                  <a:ext uri="{FF2B5EF4-FFF2-40B4-BE49-F238E27FC236}">
                    <a16:creationId xmlns:a16="http://schemas.microsoft.com/office/drawing/2014/main" id="{8B2DDAA7-EA13-A30E-5632-7A7A2EEDD849}"/>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24" name="Line 63">
                  <a:extLst>
                    <a:ext uri="{FF2B5EF4-FFF2-40B4-BE49-F238E27FC236}">
                      <a16:creationId xmlns:a16="http://schemas.microsoft.com/office/drawing/2014/main" id="{C1637B0E-F8C5-940A-9DEF-1D8E4BD1EFB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a:p>
              </p:txBody>
            </p:sp>
            <p:sp>
              <p:nvSpPr>
                <p:cNvPr id="25" name="Line 66">
                  <a:extLst>
                    <a:ext uri="{FF2B5EF4-FFF2-40B4-BE49-F238E27FC236}">
                      <a16:creationId xmlns:a16="http://schemas.microsoft.com/office/drawing/2014/main" id="{EE946A0E-C9CC-B6A2-3A75-362C8CF50B2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a:p>
              </p:txBody>
            </p:sp>
            <p:sp>
              <p:nvSpPr>
                <p:cNvPr id="26" name="Line 67">
                  <a:extLst>
                    <a:ext uri="{FF2B5EF4-FFF2-40B4-BE49-F238E27FC236}">
                      <a16:creationId xmlns:a16="http://schemas.microsoft.com/office/drawing/2014/main" id="{69EE650D-82F1-A908-AD16-4ED9299A21D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a:p>
              </p:txBody>
            </p:sp>
            <p:sp>
              <p:nvSpPr>
                <p:cNvPr id="27" name="Line 80">
                  <a:extLst>
                    <a:ext uri="{FF2B5EF4-FFF2-40B4-BE49-F238E27FC236}">
                      <a16:creationId xmlns:a16="http://schemas.microsoft.com/office/drawing/2014/main" id="{DDB75CCD-597F-89A3-06CB-D68894D0340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a:p>
              </p:txBody>
            </p:sp>
            <p:sp>
              <p:nvSpPr>
                <p:cNvPr id="28" name="Line 83">
                  <a:extLst>
                    <a:ext uri="{FF2B5EF4-FFF2-40B4-BE49-F238E27FC236}">
                      <a16:creationId xmlns:a16="http://schemas.microsoft.com/office/drawing/2014/main" id="{F1663D89-9FCF-65CF-36A9-E4E7E7D90CF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a:p>
              </p:txBody>
            </p:sp>
            <p:sp>
              <p:nvSpPr>
                <p:cNvPr id="29" name="Line 86">
                  <a:extLst>
                    <a:ext uri="{FF2B5EF4-FFF2-40B4-BE49-F238E27FC236}">
                      <a16:creationId xmlns:a16="http://schemas.microsoft.com/office/drawing/2014/main" id="{BA4065E7-A596-4F4D-8EFC-C7237207FF2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a:p>
              </p:txBody>
            </p:sp>
            <p:sp>
              <p:nvSpPr>
                <p:cNvPr id="30" name="Line 89">
                  <a:extLst>
                    <a:ext uri="{FF2B5EF4-FFF2-40B4-BE49-F238E27FC236}">
                      <a16:creationId xmlns:a16="http://schemas.microsoft.com/office/drawing/2014/main" id="{66A5DBF4-31E6-D9E7-9ACF-6E9E07FF223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a:p>
              </p:txBody>
            </p:sp>
          </p:grpSp>
        </p:grpSp>
      </p:grpSp>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459486" y="1417672"/>
            <a:ext cx="5932170" cy="4754529"/>
          </a:xfrm>
          <a:prstGeom prst="rect">
            <a:avLst/>
          </a:prstGeom>
        </p:spPr>
        <p:txBody>
          <a:bodyPr vert="horz" lIns="91440" tIns="45720" rIns="91440" bIns="45720" rtlCol="0" anchor="b">
            <a:noAutofit/>
          </a:bodyPr>
          <a:lstStyle>
            <a:lvl1pPr>
              <a:defRPr lang="en-US" sz="5250" dirty="0">
                <a:solidFill>
                  <a:schemeClr val="bg1">
                    <a:lumMod val="75000"/>
                    <a:lumOff val="25000"/>
                  </a:schemeClr>
                </a:solidFill>
              </a:defRPr>
            </a:lvl1pPr>
          </a:lstStyle>
          <a:p>
            <a:pPr lvl="0"/>
            <a:r>
              <a:rPr lang="en-US"/>
              <a:t>Section Header</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459486" y="137389"/>
            <a:ext cx="2104054" cy="365125"/>
          </a:xfrm>
          <a:prstGeom prst="rect">
            <a:avLst/>
          </a:prstGeom>
        </p:spPr>
        <p:txBody>
          <a:bodyPr>
            <a:noAutofit/>
          </a:bodyPr>
          <a:lstStyle>
            <a:lvl1pPr>
              <a:defRPr>
                <a:solidFill>
                  <a:schemeClr val="bg1">
                    <a:lumMod val="65000"/>
                    <a:lumOff val="35000"/>
                  </a:schemeClr>
                </a:solidFill>
              </a:defRPr>
            </a:lvl1p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6670447" y="137389"/>
            <a:ext cx="1651983" cy="365125"/>
          </a:xfrm>
          <a:prstGeom prst="rect">
            <a:avLst/>
          </a:prstGeom>
        </p:spPr>
        <p:txBody>
          <a:bodyPr>
            <a:noAutofit/>
          </a:bodyPr>
          <a:lstStyle>
            <a:lvl1pPr>
              <a:defRPr>
                <a:solidFill>
                  <a:schemeClr val="bg1">
                    <a:lumMod val="65000"/>
                    <a:lumOff val="35000"/>
                  </a:schemeClr>
                </a:solidFill>
              </a:defRPr>
            </a:lvl1pPr>
          </a:lstStyle>
          <a:p>
            <a:r>
              <a:rPr lang="en-US"/>
              <a:t>20xx</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8360323" y="137389"/>
            <a:ext cx="321905" cy="365125"/>
          </a:xfrm>
          <a:prstGeom prst="rect">
            <a:avLst/>
          </a:prstGeom>
        </p:spPr>
        <p:txBody>
          <a:bodyPr>
            <a:noAutofit/>
          </a:bodyPr>
          <a:lstStyle>
            <a:lvl1pPr>
              <a:defRPr>
                <a:solidFill>
                  <a:schemeClr val="bg1">
                    <a:lumMod val="65000"/>
                    <a:lumOff val="35000"/>
                  </a:schemeClr>
                </a:solidFill>
              </a:defRPr>
            </a:lvl1pPr>
          </a:lstStyle>
          <a:p>
            <a:fld id="{AEAA3239-9EA4-4A65-A281-97F994456D9F}" type="slidenum">
              <a:rPr lang="en-US" smtClean="0"/>
              <a:pPr/>
              <a:t>‹#›</a:t>
            </a:fld>
            <a:endParaRPr lang="en-US"/>
          </a:p>
        </p:txBody>
      </p:sp>
    </p:spTree>
    <p:extLst>
      <p:ext uri="{BB962C8B-B14F-4D97-AF65-F5344CB8AC3E}">
        <p14:creationId xmlns:p14="http://schemas.microsoft.com/office/powerpoint/2010/main" val="231397381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userDrawn="1">
          <p15:clr>
            <a:srgbClr val="FBAE40"/>
          </p15:clr>
        </p15:guide>
        <p15:guide id="6" pos="288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with Picture 4">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7E81DF0F-1D08-CFC3-D336-6E69AD26CA81}"/>
              </a:ext>
            </a:extLst>
          </p:cNvPr>
          <p:cNvCxnSpPr>
            <a:cxnSpLocks/>
          </p:cNvCxnSpPr>
          <p:nvPr userDrawn="1"/>
        </p:nvCxnSpPr>
        <p:spPr>
          <a:xfrm>
            <a:off x="535781" y="1900407"/>
            <a:ext cx="41148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E918502E-0DE9-66F0-120E-B9F9EDDBC2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39087" y="-4698"/>
            <a:ext cx="2208275" cy="6858000"/>
          </a:xfrm>
          <a:prstGeom prst="rect">
            <a:avLst/>
          </a:pr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alpha val="20000"/>
                </a:schemeClr>
              </a:solidFill>
            </a:endParaRPr>
          </a:p>
        </p:txBody>
      </p:sp>
      <p:sp>
        <p:nvSpPr>
          <p:cNvPr id="14" name="Title 1">
            <a:extLst>
              <a:ext uri="{FF2B5EF4-FFF2-40B4-BE49-F238E27FC236}">
                <a16:creationId xmlns:a16="http://schemas.microsoft.com/office/drawing/2014/main" id="{2ADEEE89-7A53-BFD6-F854-BC4947CE2B58}"/>
              </a:ext>
            </a:extLst>
          </p:cNvPr>
          <p:cNvSpPr>
            <a:spLocks noGrp="1"/>
          </p:cNvSpPr>
          <p:nvPr>
            <p:ph type="title"/>
          </p:nvPr>
        </p:nvSpPr>
        <p:spPr>
          <a:xfrm>
            <a:off x="457200" y="709100"/>
            <a:ext cx="6014467" cy="891101"/>
          </a:xfrm>
          <a:prstGeom prst="rect">
            <a:avLst/>
          </a:prstGeom>
        </p:spPr>
        <p:txBody>
          <a:bodyPr anchor="b">
            <a:noAutofit/>
          </a:bodyPr>
          <a:lstStyle>
            <a:lvl1pPr>
              <a:defRPr sz="2400"/>
            </a:lvl1pPr>
          </a:lstStyle>
          <a:p>
            <a:r>
              <a:rPr lang="en-US"/>
              <a:t>Click to edit Master title style</a:t>
            </a:r>
          </a:p>
        </p:txBody>
      </p:sp>
      <p:sp>
        <p:nvSpPr>
          <p:cNvPr id="11" name="Content Placeholder 7">
            <a:extLst>
              <a:ext uri="{FF2B5EF4-FFF2-40B4-BE49-F238E27FC236}">
                <a16:creationId xmlns:a16="http://schemas.microsoft.com/office/drawing/2014/main" id="{8E4281B5-46C8-0290-9B6E-154BCEB2F9F1}"/>
              </a:ext>
            </a:extLst>
          </p:cNvPr>
          <p:cNvSpPr>
            <a:spLocks noGrp="1"/>
          </p:cNvSpPr>
          <p:nvPr>
            <p:ph sz="quarter" idx="14"/>
          </p:nvPr>
        </p:nvSpPr>
        <p:spPr>
          <a:xfrm>
            <a:off x="457200" y="2200614"/>
            <a:ext cx="6014467" cy="3962388"/>
          </a:xfrm>
        </p:spPr>
        <p:txBody>
          <a:bodyPr>
            <a:no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Footer Placeholder 3">
            <a:extLst>
              <a:ext uri="{FF2B5EF4-FFF2-40B4-BE49-F238E27FC236}">
                <a16:creationId xmlns:a16="http://schemas.microsoft.com/office/drawing/2014/main" id="{9CF2DB13-C77B-68E8-AA32-2A399E83A39F}"/>
              </a:ext>
            </a:extLst>
          </p:cNvPr>
          <p:cNvSpPr>
            <a:spLocks noGrp="1"/>
          </p:cNvSpPr>
          <p:nvPr>
            <p:ph type="ftr" sz="quarter" idx="16"/>
          </p:nvPr>
        </p:nvSpPr>
        <p:spPr>
          <a:xfrm>
            <a:off x="457200" y="6343956"/>
            <a:ext cx="2567180" cy="365125"/>
          </a:xfrm>
          <a:prstGeom prst="rect">
            <a:avLst/>
          </a:prstGeom>
        </p:spPr>
        <p:txBody>
          <a:bodyPr>
            <a:noAutofit/>
          </a:bodyPr>
          <a:lstStyle/>
          <a:p>
            <a:r>
              <a:rPr lang="en-US"/>
              <a:t>Sample Footer Text</a:t>
            </a:r>
          </a:p>
        </p:txBody>
      </p:sp>
      <p:sp>
        <p:nvSpPr>
          <p:cNvPr id="16" name="Date Placeholder 2">
            <a:extLst>
              <a:ext uri="{FF2B5EF4-FFF2-40B4-BE49-F238E27FC236}">
                <a16:creationId xmlns:a16="http://schemas.microsoft.com/office/drawing/2014/main" id="{723C7477-007B-AF5F-BF27-20DF2D11C11B}"/>
              </a:ext>
            </a:extLst>
          </p:cNvPr>
          <p:cNvSpPr>
            <a:spLocks noGrp="1"/>
          </p:cNvSpPr>
          <p:nvPr>
            <p:ph type="dt" sz="half" idx="15"/>
          </p:nvPr>
        </p:nvSpPr>
        <p:spPr>
          <a:xfrm>
            <a:off x="4498714" y="6343956"/>
            <a:ext cx="1613155" cy="365125"/>
          </a:xfrm>
          <a:prstGeom prst="rect">
            <a:avLst/>
          </a:prstGeom>
        </p:spPr>
        <p:txBody>
          <a:bodyPr>
            <a:noAutofit/>
          </a:bodyPr>
          <a:lstStyle/>
          <a:p>
            <a:r>
              <a:rPr lang="en-US"/>
              <a:t>20xx</a:t>
            </a:r>
          </a:p>
        </p:txBody>
      </p:sp>
      <p:sp>
        <p:nvSpPr>
          <p:cNvPr id="18" name="Slide Number Placeholder 8">
            <a:extLst>
              <a:ext uri="{FF2B5EF4-FFF2-40B4-BE49-F238E27FC236}">
                <a16:creationId xmlns:a16="http://schemas.microsoft.com/office/drawing/2014/main" id="{9F76A51B-A740-5EA5-477F-42182383C5FF}"/>
              </a:ext>
            </a:extLst>
          </p:cNvPr>
          <p:cNvSpPr>
            <a:spLocks noGrp="1"/>
          </p:cNvSpPr>
          <p:nvPr>
            <p:ph type="sldNum" sz="quarter" idx="17"/>
          </p:nvPr>
        </p:nvSpPr>
        <p:spPr>
          <a:xfrm>
            <a:off x="6149762" y="6343956"/>
            <a:ext cx="321905" cy="365125"/>
          </a:xfrm>
          <a:prstGeom prst="rect">
            <a:avLst/>
          </a:prstGeom>
        </p:spPr>
        <p:txBody>
          <a:bodyPr>
            <a:noAutofit/>
          </a:bodyPr>
          <a:lstStyle/>
          <a:p>
            <a:fld id="{AEAA3239-9EA4-4A65-A281-97F994456D9F}" type="slidenum">
              <a:rPr lang="en-US" smtClean="0"/>
              <a:t>‹#›</a:t>
            </a:fld>
            <a:endParaRPr lang="en-US"/>
          </a:p>
        </p:txBody>
      </p:sp>
      <p:sp>
        <p:nvSpPr>
          <p:cNvPr id="20" name="Picture Placeholder 15">
            <a:extLst>
              <a:ext uri="{FF2B5EF4-FFF2-40B4-BE49-F238E27FC236}">
                <a16:creationId xmlns:a16="http://schemas.microsoft.com/office/drawing/2014/main" id="{5FA75C2B-3307-6106-9020-5A6F5C28CE54}"/>
              </a:ext>
            </a:extLst>
          </p:cNvPr>
          <p:cNvSpPr>
            <a:spLocks noGrp="1"/>
          </p:cNvSpPr>
          <p:nvPr>
            <p:ph type="pic" sz="quarter" idx="18" hasCustomPrompt="1"/>
          </p:nvPr>
        </p:nvSpPr>
        <p:spPr>
          <a:xfrm>
            <a:off x="7141396" y="269622"/>
            <a:ext cx="1796796" cy="6309360"/>
          </a:xfrm>
          <a:blipFill>
            <a:blip r:embed="rId2">
              <a:alphaModFix amt="60000"/>
            </a:blip>
            <a:stretch>
              <a:fillRect/>
            </a:stretch>
          </a:blipFill>
        </p:spPr>
        <p:txBody>
          <a:bodyPr/>
          <a:lstStyle>
            <a:lvl1pPr>
              <a:defRPr/>
            </a:lvl1pPr>
          </a:lstStyle>
          <a:p>
            <a:r>
              <a:rPr lang="en-US"/>
              <a:t> </a:t>
            </a:r>
          </a:p>
        </p:txBody>
      </p:sp>
    </p:spTree>
    <p:extLst>
      <p:ext uri="{BB962C8B-B14F-4D97-AF65-F5344CB8AC3E}">
        <p14:creationId xmlns:p14="http://schemas.microsoft.com/office/powerpoint/2010/main" val="28881760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Picture 5">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1A88DE7-0F60-6168-9CA3-51F9168BA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56" y="0"/>
            <a:ext cx="4800600" cy="6858000"/>
          </a:xfrm>
          <a:prstGeom prst="rect">
            <a:avLst/>
          </a:prstGeom>
          <a:solidFill>
            <a:srgbClr val="FFFFFF">
              <a:alpha val="5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alpha val="20000"/>
                </a:schemeClr>
              </a:solidFill>
            </a:endParaRP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253227" y="685801"/>
            <a:ext cx="3429001" cy="895139"/>
          </a:xfrm>
          <a:prstGeom prst="rect">
            <a:avLst/>
          </a:prstGeom>
        </p:spPr>
        <p:txBody>
          <a:bodyPr anchor="b">
            <a:noAutofit/>
          </a:bodyPr>
          <a:lstStyle>
            <a:lvl1pPr>
              <a:defRPr sz="2400"/>
            </a:lvl1pPr>
          </a:lstStyle>
          <a:p>
            <a:r>
              <a:rPr lang="en-US"/>
              <a:t>Click to edit Master title style</a:t>
            </a:r>
          </a:p>
        </p:txBody>
      </p:sp>
      <p:sp>
        <p:nvSpPr>
          <p:cNvPr id="13" name="Picture Placeholder 15">
            <a:extLst>
              <a:ext uri="{FF2B5EF4-FFF2-40B4-BE49-F238E27FC236}">
                <a16:creationId xmlns:a16="http://schemas.microsoft.com/office/drawing/2014/main" id="{74F04492-82BE-6873-2EB5-D1F54A59D796}"/>
              </a:ext>
            </a:extLst>
          </p:cNvPr>
          <p:cNvSpPr>
            <a:spLocks noGrp="1"/>
          </p:cNvSpPr>
          <p:nvPr>
            <p:ph type="pic" sz="quarter" idx="18" hasCustomPrompt="1"/>
          </p:nvPr>
        </p:nvSpPr>
        <p:spPr>
          <a:xfrm>
            <a:off x="203584" y="274320"/>
            <a:ext cx="4389120" cy="6309360"/>
          </a:xfrm>
          <a:blipFill>
            <a:blip r:embed="rId2">
              <a:alphaModFix amt="60000"/>
            </a:blip>
            <a:stretch>
              <a:fillRect/>
            </a:stretch>
          </a:blipFill>
        </p:spPr>
        <p:txBody>
          <a:bodyPr/>
          <a:lstStyle>
            <a:lvl1pPr>
              <a:defRPr/>
            </a:lvl1pPr>
          </a:lstStyle>
          <a:p>
            <a:r>
              <a:rPr lang="en-US"/>
              <a:t> </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5257800" y="2133607"/>
            <a:ext cx="3429001" cy="4038575"/>
          </a:xfrm>
        </p:spPr>
        <p:txBody>
          <a:bodyPr>
            <a:no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5253227" y="6343956"/>
            <a:ext cx="1578824" cy="365125"/>
          </a:xfrm>
          <a:prstGeom prst="rect">
            <a:avLst/>
          </a:prstGeom>
        </p:spPr>
        <p:txBody>
          <a:bodyPr>
            <a:noAutofit/>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7031301" y="6343956"/>
            <a:ext cx="1329022" cy="365125"/>
          </a:xfrm>
          <a:prstGeom prst="rect">
            <a:avLst/>
          </a:prstGeom>
        </p:spPr>
        <p:txBody>
          <a:bodyPr>
            <a:noAutofit/>
          </a:bodyPr>
          <a:lstStyle>
            <a:lvl1pPr>
              <a:defRPr>
                <a:solidFill>
                  <a:schemeClr val="tx1">
                    <a:lumMod val="65000"/>
                    <a:lumOff val="35000"/>
                  </a:schemeClr>
                </a:solidFill>
                <a:effectLst/>
              </a:defRPr>
            </a:lvl1pPr>
          </a:lstStyle>
          <a:p>
            <a:r>
              <a:rPr lang="en-US"/>
              <a:t>20xx</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8360323" y="6343956"/>
            <a:ext cx="321905" cy="365125"/>
          </a:xfrm>
          <a:prstGeom prst="rect">
            <a:avLst/>
          </a:prstGeom>
        </p:spPr>
        <p:txBody>
          <a:bodyPr>
            <a:noAutofit/>
          </a:bodyPr>
          <a:lstStyle/>
          <a:p>
            <a:fld id="{AEAA3239-9EA4-4A65-A281-97F994456D9F}" type="slidenum">
              <a:rPr lang="en-US" smtClean="0"/>
              <a:t>‹#›</a:t>
            </a:fld>
            <a:endParaRPr lang="en-US"/>
          </a:p>
        </p:txBody>
      </p:sp>
      <p:cxnSp>
        <p:nvCxnSpPr>
          <p:cNvPr id="10" name="Straight Connector 9">
            <a:extLst>
              <a:ext uri="{FF2B5EF4-FFF2-40B4-BE49-F238E27FC236}">
                <a16:creationId xmlns:a16="http://schemas.microsoft.com/office/drawing/2014/main" id="{BC824679-0DD4-43C3-4580-78706496FBE2}"/>
              </a:ext>
            </a:extLst>
          </p:cNvPr>
          <p:cNvCxnSpPr>
            <a:cxnSpLocks/>
          </p:cNvCxnSpPr>
          <p:nvPr userDrawn="1"/>
        </p:nvCxnSpPr>
        <p:spPr>
          <a:xfrm>
            <a:off x="5324948" y="1857273"/>
            <a:ext cx="41148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71291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59486" y="681037"/>
            <a:ext cx="8222741" cy="919162"/>
          </a:xfrm>
          <a:prstGeom prst="rect">
            <a:avLst/>
          </a:prstGeom>
        </p:spPr>
        <p:txBody>
          <a:bodyPr anchor="b">
            <a:noAutofit/>
          </a:bodyPr>
          <a:lstStyle/>
          <a:p>
            <a:r>
              <a:rPr lang="en-US"/>
              <a:t>Click to edit Master title style</a:t>
            </a:r>
          </a:p>
        </p:txBody>
      </p:sp>
      <p:sp>
        <p:nvSpPr>
          <p:cNvPr id="4" name="Content Placeholder 3">
            <a:extLst>
              <a:ext uri="{FF2B5EF4-FFF2-40B4-BE49-F238E27FC236}">
                <a16:creationId xmlns:a16="http://schemas.microsoft.com/office/drawing/2014/main" id="{6627D5A5-84C3-7EDE-A8EB-2DE057DE46AB}"/>
              </a:ext>
            </a:extLst>
          </p:cNvPr>
          <p:cNvSpPr>
            <a:spLocks noGrp="1"/>
          </p:cNvSpPr>
          <p:nvPr>
            <p:ph sz="quarter" idx="15"/>
          </p:nvPr>
        </p:nvSpPr>
        <p:spPr>
          <a:xfrm>
            <a:off x="459581" y="1825625"/>
            <a:ext cx="3806190" cy="4351338"/>
          </a:xfrm>
        </p:spPr>
        <p:txBody>
          <a:bodyPr>
            <a:no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id="{D54150AE-A7C6-D328-35D7-F5B840930E3B}"/>
              </a:ext>
            </a:extLst>
          </p:cNvPr>
          <p:cNvSpPr>
            <a:spLocks noGrp="1"/>
          </p:cNvSpPr>
          <p:nvPr>
            <p:ph sz="quarter" idx="16"/>
          </p:nvPr>
        </p:nvSpPr>
        <p:spPr>
          <a:xfrm>
            <a:off x="4875799" y="1825625"/>
            <a:ext cx="3806428" cy="4351338"/>
          </a:xfrm>
        </p:spPr>
        <p:txBody>
          <a:bodyPr>
            <a:noAutofit/>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459485" y="6343956"/>
            <a:ext cx="1651983" cy="365125"/>
          </a:xfrm>
          <a:prstGeom prst="rect">
            <a:avLst/>
          </a:prstGeom>
        </p:spPr>
        <p:txBody>
          <a:bodyPr>
            <a:noAutofit/>
          </a:bodyPr>
          <a:lstStyle/>
          <a:p>
            <a:r>
              <a:rPr lang="en-US"/>
              <a:t>20xx</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3519974" y="6343956"/>
            <a:ext cx="2104054" cy="365125"/>
          </a:xfrm>
          <a:prstGeom prst="rect">
            <a:avLst/>
          </a:prstGeom>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8360323" y="6343956"/>
            <a:ext cx="321905" cy="365125"/>
          </a:xfrm>
          <a:prstGeom prst="rect">
            <a:avLst/>
          </a:prstGeom>
        </p:spPr>
        <p:txBody>
          <a:bodyPr>
            <a:noAutofit/>
          </a:bodyPr>
          <a:lstStyle/>
          <a:p>
            <a:fld id="{AEAA3239-9EA4-4A65-A281-97F994456D9F}" type="slidenum">
              <a:rPr lang="en-US" smtClean="0"/>
              <a:t>‹#›</a:t>
            </a:fld>
            <a:endParaRPr lang="en-US"/>
          </a:p>
        </p:txBody>
      </p:sp>
    </p:spTree>
    <p:extLst>
      <p:ext uri="{BB962C8B-B14F-4D97-AF65-F5344CB8AC3E}">
        <p14:creationId xmlns:p14="http://schemas.microsoft.com/office/powerpoint/2010/main" val="41960236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with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5571713" y="284481"/>
            <a:ext cx="3343687" cy="4320310"/>
          </a:xfrm>
        </p:spPr>
        <p:txBody>
          <a:bodyPr vert="horz" lIns="91440" tIns="45720" rIns="91440" bIns="45720" rtlCol="0" anchor="t">
            <a:normAutofit/>
          </a:bodyPr>
          <a:lstStyle>
            <a:lvl1pPr>
              <a:defRPr lang="en-US" sz="3600" dirty="0"/>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5571713" y="4870175"/>
            <a:ext cx="2892551" cy="1033669"/>
          </a:xfrm>
        </p:spPr>
        <p:txBody>
          <a:bodyPr vert="horz" lIns="91440" tIns="45720" rIns="91440" bIns="45720" rtlCol="0" anchor="b">
            <a:normAutofit/>
          </a:bodyPr>
          <a:lstStyle>
            <a:lvl1pPr marL="0" indent="0">
              <a:buNone/>
              <a:defRPr lang="en-US" sz="1200" dirty="0"/>
            </a:lvl1pPr>
          </a:lstStyle>
          <a:p>
            <a:pPr lvl="0"/>
            <a:r>
              <a:rPr lang="en-US"/>
              <a:t>Click to edit Master subtitle style</a:t>
            </a:r>
          </a:p>
        </p:txBody>
      </p:sp>
      <p:sp>
        <p:nvSpPr>
          <p:cNvPr id="14" name="Picture Placeholder 13">
            <a:extLst>
              <a:ext uri="{FF2B5EF4-FFF2-40B4-BE49-F238E27FC236}">
                <a16:creationId xmlns:a16="http://schemas.microsoft.com/office/drawing/2014/main" id="{51A639AF-317A-79DF-3175-64C726EA3189}"/>
              </a:ext>
            </a:extLst>
          </p:cNvPr>
          <p:cNvSpPr>
            <a:spLocks noGrp="1"/>
          </p:cNvSpPr>
          <p:nvPr>
            <p:ph type="pic" sz="quarter" idx="14" hasCustomPrompt="1"/>
          </p:nvPr>
        </p:nvSpPr>
        <p:spPr>
          <a:xfrm>
            <a:off x="1" y="0"/>
            <a:ext cx="5396756" cy="6858000"/>
          </a:xfrm>
          <a:custGeom>
            <a:avLst/>
            <a:gdLst>
              <a:gd name="connsiteX0" fmla="*/ 0 w 7195675"/>
              <a:gd name="connsiteY0" fmla="*/ 0 h 6858000"/>
              <a:gd name="connsiteX1" fmla="*/ 7195675 w 7195675"/>
              <a:gd name="connsiteY1" fmla="*/ 0 h 6858000"/>
              <a:gd name="connsiteX2" fmla="*/ 7195675 w 7195675"/>
              <a:gd name="connsiteY2" fmla="*/ 6858000 h 6858000"/>
              <a:gd name="connsiteX3" fmla="*/ 0 w 719567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195675" h="6858000">
                <a:moveTo>
                  <a:pt x="0" y="0"/>
                </a:moveTo>
                <a:lnTo>
                  <a:pt x="7195675" y="0"/>
                </a:lnTo>
                <a:lnTo>
                  <a:pt x="7195675" y="6858000"/>
                </a:lnTo>
                <a:lnTo>
                  <a:pt x="0" y="6858000"/>
                </a:ln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a:t> </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5571712" y="6343956"/>
            <a:ext cx="1575362" cy="365125"/>
          </a:xfrm>
        </p:spPr>
        <p:txBody>
          <a:bodyPr/>
          <a:lstStyle/>
          <a:p>
            <a:endParaRPr lang="en-US"/>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7214163" y="6343956"/>
            <a:ext cx="1106372" cy="365125"/>
          </a:xfrm>
        </p:spPr>
        <p:txBody>
          <a:bodyPr/>
          <a:lstStyle>
            <a:lvl1pPr>
              <a:defRPr>
                <a:solidFill>
                  <a:schemeClr val="tx1"/>
                </a:solidFill>
                <a:effectLst/>
              </a:defRPr>
            </a:lvl1pPr>
          </a:lstStyle>
          <a:p>
            <a:fld id="{710AE426-CBD1-49BA-A1DA-945CCEE2ED80}" type="datetimeFigureOut">
              <a:rPr lang="en-US" smtClean="0"/>
              <a:t>1/8/2026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0B3A8078-5A32-4B09-ABA5-7ABEFD22E08A}" type="slidenum">
              <a:rPr lang="en-US" smtClean="0"/>
              <a:t>‹#›</a:t>
            </a:fld>
            <a:endParaRPr lang="en-US"/>
          </a:p>
        </p:txBody>
      </p:sp>
    </p:spTree>
    <p:extLst>
      <p:ext uri="{BB962C8B-B14F-4D97-AF65-F5344CB8AC3E}">
        <p14:creationId xmlns:p14="http://schemas.microsoft.com/office/powerpoint/2010/main" val="3310702442"/>
      </p:ext>
    </p:extLst>
  </p:cSld>
  <p:clrMapOvr>
    <a:masterClrMapping/>
  </p:clrMapOvr>
  <p:extLst>
    <p:ext uri="{DCECCB84-F9BA-43D5-87BE-67443E8EF086}">
      <p15:sldGuideLst xmlns:p15="http://schemas.microsoft.com/office/powerpoint/2012/main">
        <p15:guide id="5" orient="horz" pos="2160" userDrawn="1">
          <p15:clr>
            <a:srgbClr val="FBAE40"/>
          </p15:clr>
        </p15:guide>
        <p15:guide id="6" pos="288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with Picture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8AB8C-6B7B-EBD3-4D71-F5150448D3B6}"/>
              </a:ext>
            </a:extLst>
          </p:cNvPr>
          <p:cNvSpPr>
            <a:spLocks noGrp="1"/>
          </p:cNvSpPr>
          <p:nvPr>
            <p:ph type="title"/>
          </p:nvPr>
        </p:nvSpPr>
        <p:spPr>
          <a:xfrm>
            <a:off x="342899" y="377072"/>
            <a:ext cx="3718559" cy="1225485"/>
          </a:xfrm>
        </p:spPr>
        <p:txBody>
          <a:bodyPr anchor="t"/>
          <a:lstStyle/>
          <a:p>
            <a:r>
              <a:rPr lang="en-US"/>
              <a:t>Click to edit Master title style</a:t>
            </a:r>
          </a:p>
        </p:txBody>
      </p:sp>
      <p:sp>
        <p:nvSpPr>
          <p:cNvPr id="19" name="Picture Placeholder 18">
            <a:extLst>
              <a:ext uri="{FF2B5EF4-FFF2-40B4-BE49-F238E27FC236}">
                <a16:creationId xmlns:a16="http://schemas.microsoft.com/office/drawing/2014/main" id="{FBB1EB8E-9C26-DC32-8498-7F5998392555}"/>
              </a:ext>
            </a:extLst>
          </p:cNvPr>
          <p:cNvSpPr>
            <a:spLocks noGrp="1"/>
          </p:cNvSpPr>
          <p:nvPr>
            <p:ph type="pic" sz="quarter" idx="13" hasCustomPrompt="1"/>
          </p:nvPr>
        </p:nvSpPr>
        <p:spPr>
          <a:xfrm>
            <a:off x="0" y="1842183"/>
            <a:ext cx="4318629" cy="4546457"/>
          </a:xfrm>
          <a:blipFill dpi="0" rotWithShape="1">
            <a:blip r:embed="rId2">
              <a:alphaModFix amt="80000"/>
            </a:blip>
            <a:srcRect/>
            <a:stretch>
              <a:fillRect/>
            </a:stretch>
          </a:blipFill>
        </p:spPr>
        <p:txBody>
          <a:bodyPr/>
          <a:lstStyle>
            <a:lvl1pPr marL="0" indent="0">
              <a:buNone/>
              <a:defRPr/>
            </a:lvl1pPr>
          </a:lstStyle>
          <a:p>
            <a:r>
              <a:rPr lang="en-US"/>
              <a:t> </a:t>
            </a:r>
          </a:p>
        </p:txBody>
      </p:sp>
      <p:sp>
        <p:nvSpPr>
          <p:cNvPr id="3" name="Content Placeholder 2">
            <a:extLst>
              <a:ext uri="{FF2B5EF4-FFF2-40B4-BE49-F238E27FC236}">
                <a16:creationId xmlns:a16="http://schemas.microsoft.com/office/drawing/2014/main" id="{00327223-CF88-A3FD-E8DF-370D7C19B1B6}"/>
              </a:ext>
            </a:extLst>
          </p:cNvPr>
          <p:cNvSpPr>
            <a:spLocks noGrp="1"/>
          </p:cNvSpPr>
          <p:nvPr>
            <p:ph idx="1"/>
          </p:nvPr>
        </p:nvSpPr>
        <p:spPr>
          <a:xfrm>
            <a:off x="4632107" y="377072"/>
            <a:ext cx="4168991" cy="57974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7E38D70-266E-0D00-4BB2-CEF20A35B76C}"/>
              </a:ext>
            </a:extLst>
          </p:cNvPr>
          <p:cNvSpPr>
            <a:spLocks noGrp="1"/>
          </p:cNvSpPr>
          <p:nvPr>
            <p:ph type="ftr" sz="quarter" idx="11"/>
          </p:nvPr>
        </p:nvSpPr>
        <p:spPr>
          <a:xfrm>
            <a:off x="342900" y="6445998"/>
            <a:ext cx="2961977" cy="365125"/>
          </a:xfrm>
        </p:spPr>
        <p:txBody>
          <a:bodyPr/>
          <a:lstStyle/>
          <a:p>
            <a:r>
              <a:rPr lang="en-US"/>
              <a:t>Sample Footer Text</a:t>
            </a:r>
          </a:p>
        </p:txBody>
      </p:sp>
      <p:sp>
        <p:nvSpPr>
          <p:cNvPr id="4" name="Date Placeholder 3">
            <a:extLst>
              <a:ext uri="{FF2B5EF4-FFF2-40B4-BE49-F238E27FC236}">
                <a16:creationId xmlns:a16="http://schemas.microsoft.com/office/drawing/2014/main" id="{ADC28223-FDFF-908F-158A-3401127BA5C7}"/>
              </a:ext>
            </a:extLst>
          </p:cNvPr>
          <p:cNvSpPr>
            <a:spLocks noGrp="1"/>
          </p:cNvSpPr>
          <p:nvPr>
            <p:ph type="dt" sz="half" idx="10"/>
          </p:nvPr>
        </p:nvSpPr>
        <p:spPr/>
        <p:txBody>
          <a:bodyPr/>
          <a:lstStyle/>
          <a:p>
            <a:fld id="{EA0A916D-ECC1-407F-9384-347E5A5D7944}" type="datetime1">
              <a:rPr lang="en-US" smtClean="0"/>
              <a:t>1/8/2026</a:t>
            </a:fld>
            <a:endParaRPr lang="en-US"/>
          </a:p>
        </p:txBody>
      </p:sp>
      <p:sp>
        <p:nvSpPr>
          <p:cNvPr id="6" name="Slide Number Placeholder 5">
            <a:extLst>
              <a:ext uri="{FF2B5EF4-FFF2-40B4-BE49-F238E27FC236}">
                <a16:creationId xmlns:a16="http://schemas.microsoft.com/office/drawing/2014/main" id="{9A1F0CF0-00B7-2F2A-2E49-88AB87A201E2}"/>
              </a:ext>
            </a:extLst>
          </p:cNvPr>
          <p:cNvSpPr>
            <a:spLocks noGrp="1"/>
          </p:cNvSpPr>
          <p:nvPr>
            <p:ph type="sldNum" sz="quarter" idx="12"/>
          </p:nvPr>
        </p:nvSpPr>
        <p:spPr/>
        <p:txBody>
          <a:bodyPr/>
          <a:lstStyle/>
          <a:p>
            <a:fld id="{DDF60B60-82CA-4BB9-BA6E-A62FADF2374B}" type="slidenum">
              <a:rPr lang="en-US" smtClean="0"/>
              <a:t>‹#›</a:t>
            </a:fld>
            <a:endParaRPr lang="en-US"/>
          </a:p>
        </p:txBody>
      </p:sp>
      <p:cxnSp>
        <p:nvCxnSpPr>
          <p:cNvPr id="14" name="Straight Connector 13">
            <a:extLst>
              <a:ext uri="{FF2B5EF4-FFF2-40B4-BE49-F238E27FC236}">
                <a16:creationId xmlns:a16="http://schemas.microsoft.com/office/drawing/2014/main" id="{6EB92977-9D16-C370-F779-0B9C67993046}"/>
              </a:ext>
            </a:extLst>
          </p:cNvPr>
          <p:cNvCxnSpPr>
            <a:cxnSpLocks/>
          </p:cNvCxnSpPr>
          <p:nvPr/>
        </p:nvCxnSpPr>
        <p:spPr>
          <a:xfrm flipH="1">
            <a:off x="0" y="6398068"/>
            <a:ext cx="9144000"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57362BC-3CD1-D6F5-CB9B-B2AAD7EAD176}"/>
              </a:ext>
            </a:extLst>
          </p:cNvPr>
          <p:cNvCxnSpPr>
            <a:cxnSpLocks/>
          </p:cNvCxnSpPr>
          <p:nvPr/>
        </p:nvCxnSpPr>
        <p:spPr>
          <a:xfrm>
            <a:off x="4318631" y="0"/>
            <a:ext cx="0" cy="685800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F4F50A3-1136-13EC-E499-F6DDCBFE375F}"/>
              </a:ext>
            </a:extLst>
          </p:cNvPr>
          <p:cNvCxnSpPr>
            <a:cxnSpLocks/>
          </p:cNvCxnSpPr>
          <p:nvPr/>
        </p:nvCxnSpPr>
        <p:spPr>
          <a:xfrm flipH="1">
            <a:off x="0" y="1842182"/>
            <a:ext cx="4318631" cy="0"/>
          </a:xfrm>
          <a:prstGeom prst="line">
            <a:avLst/>
          </a:prstGeom>
          <a:ln w="9525">
            <a:solidFill>
              <a:schemeClr val="tx2">
                <a:alpha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7147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7CA6-BFD9-4CB1-8892-F6B062E824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CDA8C3-9C0C-4E52-9A62-E4DB159E6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C3EC35-E02F-41FF-9232-F90692A902FC}"/>
              </a:ext>
            </a:extLst>
          </p:cNvPr>
          <p:cNvSpPr>
            <a:spLocks noGrp="1"/>
          </p:cNvSpPr>
          <p:nvPr>
            <p:ph type="dt" sz="half" idx="10"/>
          </p:nvPr>
        </p:nvSpPr>
        <p:spPr/>
        <p:txBody>
          <a:bodyPr/>
          <a:lstStyle/>
          <a:p>
            <a:fld id="{2A4BF121-2723-4D35-ADA9-215CD054C4BC}" type="datetimeFigureOut">
              <a:rPr lang="en-US" dirty="0"/>
              <a:t>1/8/2026</a:t>
            </a:fld>
            <a:endParaRPr lang="en-US"/>
          </a:p>
        </p:txBody>
      </p:sp>
      <p:sp>
        <p:nvSpPr>
          <p:cNvPr id="5" name="Footer Placeholder 4">
            <a:extLst>
              <a:ext uri="{FF2B5EF4-FFF2-40B4-BE49-F238E27FC236}">
                <a16:creationId xmlns:a16="http://schemas.microsoft.com/office/drawing/2014/main" id="{39D13D38-5DF1-443B-8A12-71E834FDC6A1}"/>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F25E644A-4A37-4757-9809-5B035E2874E6}"/>
              </a:ext>
            </a:extLst>
          </p:cNvPr>
          <p:cNvSpPr>
            <a:spLocks noGrp="1"/>
          </p:cNvSpPr>
          <p:nvPr>
            <p:ph type="sldNum" sz="quarter" idx="12"/>
          </p:nvPr>
        </p:nvSpPr>
        <p:spPr/>
        <p:txBody>
          <a:bodyPr/>
          <a:lstStyle/>
          <a:p>
            <a:fld id="{E30AF5A0-43BB-4336-8627-9123B9144D80}" type="slidenum">
              <a:rPr lang="en-US" dirty="0"/>
              <a:t>‹#›</a:t>
            </a:fld>
            <a:endParaRPr lang="en-US"/>
          </a:p>
        </p:txBody>
      </p:sp>
    </p:spTree>
    <p:extLst>
      <p:ext uri="{BB962C8B-B14F-4D97-AF65-F5344CB8AC3E}">
        <p14:creationId xmlns:p14="http://schemas.microsoft.com/office/powerpoint/2010/main" val="3341779647"/>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578B-CD85-4BF1-A729-E8E8079B595F}"/>
              </a:ext>
            </a:extLst>
          </p:cNvPr>
          <p:cNvSpPr>
            <a:spLocks noGrp="1"/>
          </p:cNvSpPr>
          <p:nvPr>
            <p:ph type="title"/>
          </p:nvPr>
        </p:nvSpPr>
        <p:spPr>
          <a:xfrm>
            <a:off x="536538" y="1709739"/>
            <a:ext cx="7974050" cy="2852737"/>
          </a:xfrm>
        </p:spPr>
        <p:txBody>
          <a:bodyPr anchor="b"/>
          <a:lstStyle>
            <a:lvl1pPr>
              <a:defRPr sz="8000"/>
            </a:lvl1pPr>
          </a:lstStyle>
          <a:p>
            <a:r>
              <a:rPr lang="en-US"/>
              <a:t>Click to edit Master title style</a:t>
            </a:r>
          </a:p>
        </p:txBody>
      </p:sp>
      <p:sp>
        <p:nvSpPr>
          <p:cNvPr id="3" name="Text Placeholder 2">
            <a:extLst>
              <a:ext uri="{FF2B5EF4-FFF2-40B4-BE49-F238E27FC236}">
                <a16:creationId xmlns:a16="http://schemas.microsoft.com/office/drawing/2014/main" id="{A58448C1-C13F-4826-8347-EEB00A6643D6}"/>
              </a:ext>
            </a:extLst>
          </p:cNvPr>
          <p:cNvSpPr>
            <a:spLocks noGrp="1"/>
          </p:cNvSpPr>
          <p:nvPr>
            <p:ph type="body" idx="1"/>
          </p:nvPr>
        </p:nvSpPr>
        <p:spPr>
          <a:xfrm>
            <a:off x="536538" y="4589464"/>
            <a:ext cx="7974050" cy="1500187"/>
          </a:xfr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06546A-957F-4C4D-9744-1177AD258E10}"/>
              </a:ext>
            </a:extLst>
          </p:cNvPr>
          <p:cNvSpPr>
            <a:spLocks noGrp="1"/>
          </p:cNvSpPr>
          <p:nvPr>
            <p:ph type="dt" sz="half" idx="10"/>
          </p:nvPr>
        </p:nvSpPr>
        <p:spPr/>
        <p:txBody>
          <a:bodyPr/>
          <a:lstStyle/>
          <a:p>
            <a:fld id="{C54F54BA-4BC6-480F-839C-951A49B248A9}" type="datetimeFigureOut">
              <a:rPr lang="en-US" dirty="0"/>
              <a:t>1/8/2026</a:t>
            </a:fld>
            <a:endParaRPr lang="en-US"/>
          </a:p>
        </p:txBody>
      </p:sp>
      <p:sp>
        <p:nvSpPr>
          <p:cNvPr id="5" name="Footer Placeholder 4">
            <a:extLst>
              <a:ext uri="{FF2B5EF4-FFF2-40B4-BE49-F238E27FC236}">
                <a16:creationId xmlns:a16="http://schemas.microsoft.com/office/drawing/2014/main" id="{B1DB149C-CC63-4E3A-A83D-EF637EB51979}"/>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EDB94775-7982-41EC-B584-D51224D38F77}"/>
              </a:ext>
            </a:extLst>
          </p:cNvPr>
          <p:cNvSpPr>
            <a:spLocks noGrp="1"/>
          </p:cNvSpPr>
          <p:nvPr>
            <p:ph type="sldNum" sz="quarter" idx="12"/>
          </p:nvPr>
        </p:nvSpPr>
        <p:spPr/>
        <p:txBody>
          <a:bodyPr/>
          <a:lstStyle/>
          <a:p>
            <a:fld id="{E30AF5A0-43BB-4336-8627-9123B9144D80}" type="slidenum">
              <a:rPr lang="en-US" dirty="0"/>
              <a:t>‹#›</a:t>
            </a:fld>
            <a:endParaRPr lang="en-US"/>
          </a:p>
        </p:txBody>
      </p:sp>
    </p:spTree>
    <p:extLst>
      <p:ext uri="{BB962C8B-B14F-4D97-AF65-F5344CB8AC3E}">
        <p14:creationId xmlns:p14="http://schemas.microsoft.com/office/powerpoint/2010/main" val="3441552914"/>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BD8-507D-48E4-A624-F16A741C3609}"/>
              </a:ext>
            </a:extLst>
          </p:cNvPr>
          <p:cNvSpPr>
            <a:spLocks noGrp="1"/>
          </p:cNvSpPr>
          <p:nvPr>
            <p:ph type="title"/>
          </p:nvPr>
        </p:nvSpPr>
        <p:spPr>
          <a:xfrm>
            <a:off x="525477" y="922096"/>
            <a:ext cx="8018449" cy="112793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810A07E4-3A39-457C-A059-7DFB6039D947}"/>
              </a:ext>
            </a:extLst>
          </p:cNvPr>
          <p:cNvSpPr>
            <a:spLocks noGrp="1"/>
          </p:cNvSpPr>
          <p:nvPr>
            <p:ph sz="half" idx="1"/>
          </p:nvPr>
        </p:nvSpPr>
        <p:spPr>
          <a:xfrm>
            <a:off x="536538" y="2128684"/>
            <a:ext cx="3978313" cy="3844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B141E17-47CE-4A78-B0FA-0E9786DA67C5}"/>
              </a:ext>
            </a:extLst>
          </p:cNvPr>
          <p:cNvSpPr>
            <a:spLocks noGrp="1"/>
          </p:cNvSpPr>
          <p:nvPr>
            <p:ph sz="half" idx="2"/>
          </p:nvPr>
        </p:nvSpPr>
        <p:spPr>
          <a:xfrm>
            <a:off x="4629150" y="2128684"/>
            <a:ext cx="3914775" cy="3844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F02C13-D3ED-4044-9716-F29D79A184C9}"/>
              </a:ext>
            </a:extLst>
          </p:cNvPr>
          <p:cNvSpPr>
            <a:spLocks noGrp="1"/>
          </p:cNvSpPr>
          <p:nvPr>
            <p:ph type="dt" sz="half" idx="10"/>
          </p:nvPr>
        </p:nvSpPr>
        <p:spPr/>
        <p:txBody>
          <a:bodyPr/>
          <a:lstStyle/>
          <a:p>
            <a:fld id="{0F9DD0EA-4726-4440-BF9D-E88296FC3068}" type="datetimeFigureOut">
              <a:rPr lang="en-US" dirty="0"/>
              <a:t>1/8/2026</a:t>
            </a:fld>
            <a:endParaRPr lang="en-US"/>
          </a:p>
        </p:txBody>
      </p:sp>
      <p:sp>
        <p:nvSpPr>
          <p:cNvPr id="6" name="Footer Placeholder 5">
            <a:extLst>
              <a:ext uri="{FF2B5EF4-FFF2-40B4-BE49-F238E27FC236}">
                <a16:creationId xmlns:a16="http://schemas.microsoft.com/office/drawing/2014/main" id="{8AF334AD-FB29-4355-B5CF-85E61B4F3409}"/>
              </a:ext>
            </a:extLst>
          </p:cNvPr>
          <p:cNvSpPr>
            <a:spLocks noGrp="1"/>
          </p:cNvSpPr>
          <p:nvPr>
            <p:ph type="ftr" sz="quarter" idx="11"/>
          </p:nvPr>
        </p:nvSpPr>
        <p:spPr/>
        <p:txBody>
          <a:bodyPr/>
          <a:lstStyle/>
          <a:p>
            <a:r>
              <a:rPr lang="en-US"/>
              <a:t>
              </a:t>
            </a:r>
          </a:p>
        </p:txBody>
      </p:sp>
      <p:sp>
        <p:nvSpPr>
          <p:cNvPr id="7" name="Slide Number Placeholder 6">
            <a:extLst>
              <a:ext uri="{FF2B5EF4-FFF2-40B4-BE49-F238E27FC236}">
                <a16:creationId xmlns:a16="http://schemas.microsoft.com/office/drawing/2014/main" id="{BA5AA154-790C-4774-9C21-8C543E733F26}"/>
              </a:ext>
            </a:extLst>
          </p:cNvPr>
          <p:cNvSpPr>
            <a:spLocks noGrp="1"/>
          </p:cNvSpPr>
          <p:nvPr>
            <p:ph type="sldNum" sz="quarter" idx="12"/>
          </p:nvPr>
        </p:nvSpPr>
        <p:spPr/>
        <p:txBody>
          <a:bodyPr/>
          <a:lstStyle/>
          <a:p>
            <a:fld id="{E30AF5A0-43BB-4336-8627-9123B9144D80}" type="slidenum">
              <a:rPr lang="en-US" dirty="0"/>
              <a:t>‹#›</a:t>
            </a:fld>
            <a:endParaRPr lang="en-US"/>
          </a:p>
        </p:txBody>
      </p:sp>
    </p:spTree>
    <p:extLst>
      <p:ext uri="{BB962C8B-B14F-4D97-AF65-F5344CB8AC3E}">
        <p14:creationId xmlns:p14="http://schemas.microsoft.com/office/powerpoint/2010/main" val="145599014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D35-7673-4F88-86B0-634883B5E345}"/>
              </a:ext>
            </a:extLst>
          </p:cNvPr>
          <p:cNvSpPr>
            <a:spLocks noGrp="1"/>
          </p:cNvSpPr>
          <p:nvPr>
            <p:ph type="title"/>
          </p:nvPr>
        </p:nvSpPr>
        <p:spPr>
          <a:xfrm>
            <a:off x="514416" y="929148"/>
            <a:ext cx="7980004" cy="761540"/>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C820D7-3E0B-47C6-A583-C4C839C5AF03}"/>
              </a:ext>
            </a:extLst>
          </p:cNvPr>
          <p:cNvSpPr>
            <a:spLocks noGrp="1"/>
          </p:cNvSpPr>
          <p:nvPr>
            <p:ph type="body" idx="1"/>
          </p:nvPr>
        </p:nvSpPr>
        <p:spPr>
          <a:xfrm>
            <a:off x="536538" y="1681164"/>
            <a:ext cx="3961644" cy="657225"/>
          </a:xfrm>
        </p:spPr>
        <p:txBody>
          <a:bodyPr anchor="b">
            <a:normAutofit/>
          </a:bodyPr>
          <a:lstStyle>
            <a:lvl1pPr marL="0" indent="0">
              <a:buNone/>
              <a:defRPr sz="2133" b="1">
                <a:latin typeface="+mj-lt"/>
              </a:defRPr>
            </a:lvl1pPr>
            <a:lvl2pPr marL="609585" indent="0">
              <a:buNone/>
              <a:defRPr sz="2133" b="1"/>
            </a:lvl2pPr>
            <a:lvl3pPr marL="1219170" indent="0">
              <a:buNone/>
              <a:defRPr sz="2133"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a:extLst>
              <a:ext uri="{FF2B5EF4-FFF2-40B4-BE49-F238E27FC236}">
                <a16:creationId xmlns:a16="http://schemas.microsoft.com/office/drawing/2014/main" id="{6A839A7B-97D5-400F-B802-A0FF28FE9F15}"/>
              </a:ext>
            </a:extLst>
          </p:cNvPr>
          <p:cNvSpPr>
            <a:spLocks noGrp="1"/>
          </p:cNvSpPr>
          <p:nvPr>
            <p:ph sz="half" idx="2"/>
          </p:nvPr>
        </p:nvSpPr>
        <p:spPr>
          <a:xfrm>
            <a:off x="536538" y="2505076"/>
            <a:ext cx="3961644" cy="34237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2E0ECA2-DBF1-4681-9DFA-93AFD1B371DB}"/>
              </a:ext>
            </a:extLst>
          </p:cNvPr>
          <p:cNvSpPr>
            <a:spLocks noGrp="1"/>
          </p:cNvSpPr>
          <p:nvPr>
            <p:ph type="body" sz="quarter" idx="3"/>
          </p:nvPr>
        </p:nvSpPr>
        <p:spPr>
          <a:xfrm>
            <a:off x="4629150" y="1681164"/>
            <a:ext cx="3887391" cy="657225"/>
          </a:xfrm>
        </p:spPr>
        <p:txBody>
          <a:bodyPr anchor="b">
            <a:normAutofit/>
          </a:bodyPr>
          <a:lstStyle>
            <a:lvl1pPr marL="0" indent="0">
              <a:buNone/>
              <a:defRPr sz="2133" b="1">
                <a:latin typeface="+mj-lt"/>
              </a:defRPr>
            </a:lvl1pPr>
            <a:lvl2pPr marL="609585" indent="0">
              <a:buNone/>
              <a:defRPr sz="2133" b="1"/>
            </a:lvl2pPr>
            <a:lvl3pPr marL="1219170" indent="0">
              <a:buNone/>
              <a:defRPr sz="2133"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a:extLst>
              <a:ext uri="{FF2B5EF4-FFF2-40B4-BE49-F238E27FC236}">
                <a16:creationId xmlns:a16="http://schemas.microsoft.com/office/drawing/2014/main" id="{390EBBBB-517F-4ED7-9E51-CF0F7590B4D4}"/>
              </a:ext>
            </a:extLst>
          </p:cNvPr>
          <p:cNvSpPr>
            <a:spLocks noGrp="1"/>
          </p:cNvSpPr>
          <p:nvPr>
            <p:ph sz="quarter" idx="4"/>
          </p:nvPr>
        </p:nvSpPr>
        <p:spPr>
          <a:xfrm>
            <a:off x="4629150" y="2505076"/>
            <a:ext cx="3887391" cy="34237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11B5C7-1E37-478F-B4B0-C7202FFE41B9}"/>
              </a:ext>
            </a:extLst>
          </p:cNvPr>
          <p:cNvSpPr>
            <a:spLocks noGrp="1"/>
          </p:cNvSpPr>
          <p:nvPr>
            <p:ph type="dt" sz="half" idx="10"/>
          </p:nvPr>
        </p:nvSpPr>
        <p:spPr/>
        <p:txBody>
          <a:bodyPr/>
          <a:lstStyle/>
          <a:p>
            <a:fld id="{19CAD10D-99D1-46B2-A85A-C16850FCF8CF}" type="datetimeFigureOut">
              <a:rPr lang="en-US" dirty="0"/>
              <a:t>1/8/2026</a:t>
            </a:fld>
            <a:endParaRPr lang="en-US"/>
          </a:p>
        </p:txBody>
      </p:sp>
      <p:sp>
        <p:nvSpPr>
          <p:cNvPr id="8" name="Footer Placeholder 7">
            <a:extLst>
              <a:ext uri="{FF2B5EF4-FFF2-40B4-BE49-F238E27FC236}">
                <a16:creationId xmlns:a16="http://schemas.microsoft.com/office/drawing/2014/main" id="{9153F7EF-507C-4CB3-86C5-8B34FFFC1D86}"/>
              </a:ext>
            </a:extLst>
          </p:cNvPr>
          <p:cNvSpPr>
            <a:spLocks noGrp="1"/>
          </p:cNvSpPr>
          <p:nvPr>
            <p:ph type="ftr" sz="quarter" idx="11"/>
          </p:nvPr>
        </p:nvSpPr>
        <p:spPr/>
        <p:txBody>
          <a:bodyPr/>
          <a:lstStyle/>
          <a:p>
            <a:r>
              <a:rPr lang="en-US"/>
              <a:t>
              </a:t>
            </a:r>
          </a:p>
        </p:txBody>
      </p:sp>
      <p:sp>
        <p:nvSpPr>
          <p:cNvPr id="9" name="Slide Number Placeholder 8">
            <a:extLst>
              <a:ext uri="{FF2B5EF4-FFF2-40B4-BE49-F238E27FC236}">
                <a16:creationId xmlns:a16="http://schemas.microsoft.com/office/drawing/2014/main" id="{58E3DEA6-E4EB-4C2A-8B4F-55EC965B6219}"/>
              </a:ext>
            </a:extLst>
          </p:cNvPr>
          <p:cNvSpPr>
            <a:spLocks noGrp="1"/>
          </p:cNvSpPr>
          <p:nvPr>
            <p:ph type="sldNum" sz="quarter" idx="12"/>
          </p:nvPr>
        </p:nvSpPr>
        <p:spPr/>
        <p:txBody>
          <a:bodyPr/>
          <a:lstStyle/>
          <a:p>
            <a:fld id="{E30AF5A0-43BB-4336-8627-9123B9144D80}" type="slidenum">
              <a:rPr lang="en-US" dirty="0"/>
              <a:t>‹#›</a:t>
            </a:fld>
            <a:endParaRPr lang="en-US"/>
          </a:p>
        </p:txBody>
      </p:sp>
    </p:spTree>
    <p:extLst>
      <p:ext uri="{BB962C8B-B14F-4D97-AF65-F5344CB8AC3E}">
        <p14:creationId xmlns:p14="http://schemas.microsoft.com/office/powerpoint/2010/main" val="1289687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2964-A933-4B98-A141-A4B316DAFA9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684C9D-23DA-42B0-9DD3-7592F72E8DC9}"/>
              </a:ext>
            </a:extLst>
          </p:cNvPr>
          <p:cNvSpPr>
            <a:spLocks noGrp="1"/>
          </p:cNvSpPr>
          <p:nvPr>
            <p:ph type="dt" sz="half" idx="10"/>
          </p:nvPr>
        </p:nvSpPr>
        <p:spPr/>
        <p:txBody>
          <a:bodyPr/>
          <a:lstStyle/>
          <a:p>
            <a:fld id="{48C67E51-34D6-4E3D-8F41-CC63EA446EDD}" type="datetimeFigureOut">
              <a:rPr lang="en-US" dirty="0"/>
              <a:t>1/8/2026</a:t>
            </a:fld>
            <a:endParaRPr lang="en-US"/>
          </a:p>
        </p:txBody>
      </p:sp>
      <p:sp>
        <p:nvSpPr>
          <p:cNvPr id="4" name="Footer Placeholder 3">
            <a:extLst>
              <a:ext uri="{FF2B5EF4-FFF2-40B4-BE49-F238E27FC236}">
                <a16:creationId xmlns:a16="http://schemas.microsoft.com/office/drawing/2014/main" id="{68BF8F05-876F-49D8-AE30-5BB2A91ECD59}"/>
              </a:ext>
            </a:extLst>
          </p:cNvPr>
          <p:cNvSpPr>
            <a:spLocks noGrp="1"/>
          </p:cNvSpPr>
          <p:nvPr>
            <p:ph type="ftr" sz="quarter" idx="11"/>
          </p:nvPr>
        </p:nvSpPr>
        <p:spPr/>
        <p:txBody>
          <a:bodyPr/>
          <a:lstStyle/>
          <a:p>
            <a:r>
              <a:rPr lang="en-US"/>
              <a:t>
              </a:t>
            </a:r>
          </a:p>
        </p:txBody>
      </p:sp>
      <p:sp>
        <p:nvSpPr>
          <p:cNvPr id="5" name="Slide Number Placeholder 4">
            <a:extLst>
              <a:ext uri="{FF2B5EF4-FFF2-40B4-BE49-F238E27FC236}">
                <a16:creationId xmlns:a16="http://schemas.microsoft.com/office/drawing/2014/main" id="{153D20DA-9260-4577-BB51-789570A243AF}"/>
              </a:ext>
            </a:extLst>
          </p:cNvPr>
          <p:cNvSpPr>
            <a:spLocks noGrp="1"/>
          </p:cNvSpPr>
          <p:nvPr>
            <p:ph type="sldNum" sz="quarter" idx="12"/>
          </p:nvPr>
        </p:nvSpPr>
        <p:spPr/>
        <p:txBody>
          <a:bodyPr/>
          <a:lstStyle/>
          <a:p>
            <a:fld id="{E30AF5A0-43BB-4336-8627-9123B9144D80}" type="slidenum">
              <a:rPr lang="en-US" dirty="0"/>
              <a:t>‹#›</a:t>
            </a:fld>
            <a:endParaRPr lang="en-US"/>
          </a:p>
        </p:txBody>
      </p:sp>
    </p:spTree>
    <p:extLst>
      <p:ext uri="{BB962C8B-B14F-4D97-AF65-F5344CB8AC3E}">
        <p14:creationId xmlns:p14="http://schemas.microsoft.com/office/powerpoint/2010/main" val="2403832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C1F24-E0A1-45A7-8EF5-92CD9799341C}"/>
              </a:ext>
            </a:extLst>
          </p:cNvPr>
          <p:cNvSpPr>
            <a:spLocks noGrp="1"/>
          </p:cNvSpPr>
          <p:nvPr>
            <p:ph type="dt" sz="half" idx="10"/>
          </p:nvPr>
        </p:nvSpPr>
        <p:spPr/>
        <p:txBody>
          <a:bodyPr/>
          <a:lstStyle/>
          <a:p>
            <a:fld id="{8D49E550-CE3F-497F-B953-7DE0932F91C0}" type="datetimeFigureOut">
              <a:rPr lang="en-US" dirty="0"/>
              <a:t>1/8/2026</a:t>
            </a:fld>
            <a:endParaRPr lang="en-US"/>
          </a:p>
        </p:txBody>
      </p:sp>
      <p:sp>
        <p:nvSpPr>
          <p:cNvPr id="3" name="Footer Placeholder 2">
            <a:extLst>
              <a:ext uri="{FF2B5EF4-FFF2-40B4-BE49-F238E27FC236}">
                <a16:creationId xmlns:a16="http://schemas.microsoft.com/office/drawing/2014/main" id="{3E021C19-210E-46B0-9036-5D8AECC9260C}"/>
              </a:ext>
            </a:extLst>
          </p:cNvPr>
          <p:cNvSpPr>
            <a:spLocks noGrp="1"/>
          </p:cNvSpPr>
          <p:nvPr>
            <p:ph type="ftr" sz="quarter" idx="11"/>
          </p:nvPr>
        </p:nvSpPr>
        <p:spPr/>
        <p:txBody>
          <a:bodyPr/>
          <a:lstStyle/>
          <a:p>
            <a:r>
              <a:rPr lang="en-US"/>
              <a:t>
              </a:t>
            </a:r>
          </a:p>
        </p:txBody>
      </p:sp>
      <p:sp>
        <p:nvSpPr>
          <p:cNvPr id="4" name="Slide Number Placeholder 3">
            <a:extLst>
              <a:ext uri="{FF2B5EF4-FFF2-40B4-BE49-F238E27FC236}">
                <a16:creationId xmlns:a16="http://schemas.microsoft.com/office/drawing/2014/main" id="{1A880FEF-487E-44DF-8615-DF2210419602}"/>
              </a:ext>
            </a:extLst>
          </p:cNvPr>
          <p:cNvSpPr>
            <a:spLocks noGrp="1"/>
          </p:cNvSpPr>
          <p:nvPr>
            <p:ph type="sldNum" sz="quarter" idx="12"/>
          </p:nvPr>
        </p:nvSpPr>
        <p:spPr/>
        <p:txBody>
          <a:bodyPr/>
          <a:lstStyle/>
          <a:p>
            <a:fld id="{E30AF5A0-43BB-4336-8627-9123B9144D80}" type="slidenum">
              <a:rPr lang="en-US" dirty="0"/>
              <a:t>‹#›</a:t>
            </a:fld>
            <a:endParaRPr lang="en-US"/>
          </a:p>
        </p:txBody>
      </p:sp>
    </p:spTree>
    <p:extLst>
      <p:ext uri="{BB962C8B-B14F-4D97-AF65-F5344CB8AC3E}">
        <p14:creationId xmlns:p14="http://schemas.microsoft.com/office/powerpoint/2010/main" val="3686557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68EE-74C8-43A6-90BC-2DDD965CF64A}"/>
              </a:ext>
            </a:extLst>
          </p:cNvPr>
          <p:cNvSpPr>
            <a:spLocks noGrp="1"/>
          </p:cNvSpPr>
          <p:nvPr>
            <p:ph type="title"/>
          </p:nvPr>
        </p:nvSpPr>
        <p:spPr>
          <a:xfrm>
            <a:off x="508820" y="781665"/>
            <a:ext cx="3070199" cy="1223452"/>
          </a:xfrm>
        </p:spPr>
        <p:txBody>
          <a:bodyPr anchor="b"/>
          <a:lstStyle>
            <a:lvl1pPr>
              <a:defRPr sz="4267"/>
            </a:lvl1pPr>
          </a:lstStyle>
          <a:p>
            <a:r>
              <a:rPr lang="en-US"/>
              <a:t>Click to edit Master title style</a:t>
            </a:r>
          </a:p>
        </p:txBody>
      </p:sp>
      <p:sp>
        <p:nvSpPr>
          <p:cNvPr id="3" name="Content Placeholder 2">
            <a:extLst>
              <a:ext uri="{FF2B5EF4-FFF2-40B4-BE49-F238E27FC236}">
                <a16:creationId xmlns:a16="http://schemas.microsoft.com/office/drawing/2014/main" id="{971C35AC-CAE3-48CF-A3E4-A075C9FDD71B}"/>
              </a:ext>
            </a:extLst>
          </p:cNvPr>
          <p:cNvSpPr>
            <a:spLocks noGrp="1"/>
          </p:cNvSpPr>
          <p:nvPr>
            <p:ph idx="1"/>
          </p:nvPr>
        </p:nvSpPr>
        <p:spPr>
          <a:xfrm>
            <a:off x="3887391" y="987426"/>
            <a:ext cx="4629150" cy="4873625"/>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9D03EA-5FAD-4609-A2B8-624E426847E3}"/>
              </a:ext>
            </a:extLst>
          </p:cNvPr>
          <p:cNvSpPr>
            <a:spLocks noGrp="1"/>
          </p:cNvSpPr>
          <p:nvPr>
            <p:ph type="body" sz="half" idx="2"/>
          </p:nvPr>
        </p:nvSpPr>
        <p:spPr>
          <a:xfrm>
            <a:off x="516194" y="2315498"/>
            <a:ext cx="3070199" cy="3553491"/>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0B58D2EA-2191-4216-B64D-067BDFE12375}"/>
              </a:ext>
            </a:extLst>
          </p:cNvPr>
          <p:cNvSpPr>
            <a:spLocks noGrp="1"/>
          </p:cNvSpPr>
          <p:nvPr>
            <p:ph type="dt" sz="half" idx="10"/>
          </p:nvPr>
        </p:nvSpPr>
        <p:spPr/>
        <p:txBody>
          <a:bodyPr/>
          <a:lstStyle/>
          <a:p>
            <a:fld id="{217A0BF4-BAA0-4539-95F2-9C4277F97478}" type="datetimeFigureOut">
              <a:rPr lang="en-US" dirty="0"/>
              <a:t>1/8/2026</a:t>
            </a:fld>
            <a:endParaRPr lang="en-US"/>
          </a:p>
        </p:txBody>
      </p:sp>
      <p:sp>
        <p:nvSpPr>
          <p:cNvPr id="6" name="Footer Placeholder 5">
            <a:extLst>
              <a:ext uri="{FF2B5EF4-FFF2-40B4-BE49-F238E27FC236}">
                <a16:creationId xmlns:a16="http://schemas.microsoft.com/office/drawing/2014/main" id="{78042128-DAB4-481C-BEE6-3523E8E88BAD}"/>
              </a:ext>
            </a:extLst>
          </p:cNvPr>
          <p:cNvSpPr>
            <a:spLocks noGrp="1"/>
          </p:cNvSpPr>
          <p:nvPr>
            <p:ph type="ftr" sz="quarter" idx="11"/>
          </p:nvPr>
        </p:nvSpPr>
        <p:spPr/>
        <p:txBody>
          <a:bodyPr/>
          <a:lstStyle/>
          <a:p>
            <a:r>
              <a:rPr lang="en-US"/>
              <a:t>
              </a:t>
            </a:r>
          </a:p>
        </p:txBody>
      </p:sp>
      <p:sp>
        <p:nvSpPr>
          <p:cNvPr id="7" name="Slide Number Placeholder 6">
            <a:extLst>
              <a:ext uri="{FF2B5EF4-FFF2-40B4-BE49-F238E27FC236}">
                <a16:creationId xmlns:a16="http://schemas.microsoft.com/office/drawing/2014/main" id="{AE50E382-C500-4A4C-A7C6-43860383AB91}"/>
              </a:ext>
            </a:extLst>
          </p:cNvPr>
          <p:cNvSpPr>
            <a:spLocks noGrp="1"/>
          </p:cNvSpPr>
          <p:nvPr>
            <p:ph type="sldNum" sz="quarter" idx="12"/>
          </p:nvPr>
        </p:nvSpPr>
        <p:spPr/>
        <p:txBody>
          <a:bodyPr/>
          <a:lstStyle/>
          <a:p>
            <a:fld id="{E30AF5A0-43BB-4336-8627-9123B9144D80}" type="slidenum">
              <a:rPr lang="en-US" dirty="0"/>
              <a:t>‹#›</a:t>
            </a:fld>
            <a:endParaRPr lang="en-US"/>
          </a:p>
        </p:txBody>
      </p:sp>
    </p:spTree>
    <p:extLst>
      <p:ext uri="{BB962C8B-B14F-4D97-AF65-F5344CB8AC3E}">
        <p14:creationId xmlns:p14="http://schemas.microsoft.com/office/powerpoint/2010/main" val="250396300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E98B-EACF-4251-A8AF-0D9EDD17C664}"/>
              </a:ext>
            </a:extLst>
          </p:cNvPr>
          <p:cNvSpPr>
            <a:spLocks noGrp="1"/>
          </p:cNvSpPr>
          <p:nvPr>
            <p:ph type="title"/>
          </p:nvPr>
        </p:nvSpPr>
        <p:spPr>
          <a:xfrm>
            <a:off x="512507" y="1066801"/>
            <a:ext cx="3077573" cy="1317523"/>
          </a:xfrm>
        </p:spPr>
        <p:txBody>
          <a:bodyPr anchor="b"/>
          <a:lstStyle>
            <a:lvl1pPr>
              <a:defRPr sz="4267"/>
            </a:lvl1pPr>
          </a:lstStyle>
          <a:p>
            <a:r>
              <a:rPr lang="en-US"/>
              <a:t>Click to edit Master title style</a:t>
            </a:r>
          </a:p>
        </p:txBody>
      </p:sp>
      <p:sp>
        <p:nvSpPr>
          <p:cNvPr id="3" name="Picture Placeholder 2">
            <a:extLst>
              <a:ext uri="{FF2B5EF4-FFF2-40B4-BE49-F238E27FC236}">
                <a16:creationId xmlns:a16="http://schemas.microsoft.com/office/drawing/2014/main" id="{3905F473-761A-4002-AF70-9FF878D0139E}"/>
              </a:ext>
            </a:extLst>
          </p:cNvPr>
          <p:cNvSpPr>
            <a:spLocks noGrp="1" noChangeAspect="1"/>
          </p:cNvSpPr>
          <p:nvPr>
            <p:ph type="pic" idx="1"/>
          </p:nvPr>
        </p:nvSpPr>
        <p:spPr>
          <a:xfrm>
            <a:off x="3887391" y="1066800"/>
            <a:ext cx="4629150" cy="4794250"/>
          </a:xfrm>
        </p:spPr>
        <p:txBody>
          <a:bodyPr anchor="t"/>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a:extLst>
              <a:ext uri="{FF2B5EF4-FFF2-40B4-BE49-F238E27FC236}">
                <a16:creationId xmlns:a16="http://schemas.microsoft.com/office/drawing/2014/main" id="{FA0C2E6A-F834-4540-BB00-E13CB45DC362}"/>
              </a:ext>
            </a:extLst>
          </p:cNvPr>
          <p:cNvSpPr>
            <a:spLocks noGrp="1"/>
          </p:cNvSpPr>
          <p:nvPr>
            <p:ph type="body" sz="half" idx="2"/>
          </p:nvPr>
        </p:nvSpPr>
        <p:spPr>
          <a:xfrm>
            <a:off x="512507" y="2552700"/>
            <a:ext cx="3077573" cy="3316288"/>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F0C38EAB-AD63-415C-B263-BA1D8FBE3CB0}"/>
              </a:ext>
            </a:extLst>
          </p:cNvPr>
          <p:cNvSpPr>
            <a:spLocks noGrp="1"/>
          </p:cNvSpPr>
          <p:nvPr>
            <p:ph type="dt" sz="half" idx="10"/>
          </p:nvPr>
        </p:nvSpPr>
        <p:spPr/>
        <p:txBody>
          <a:bodyPr/>
          <a:lstStyle/>
          <a:p>
            <a:fld id="{52E9884E-D945-496C-84BE-49C61F78F9EC}" type="datetimeFigureOut">
              <a:rPr lang="en-US" dirty="0"/>
              <a:t>1/8/2026</a:t>
            </a:fld>
            <a:endParaRPr lang="en-US"/>
          </a:p>
        </p:txBody>
      </p:sp>
      <p:sp>
        <p:nvSpPr>
          <p:cNvPr id="6" name="Footer Placeholder 5">
            <a:extLst>
              <a:ext uri="{FF2B5EF4-FFF2-40B4-BE49-F238E27FC236}">
                <a16:creationId xmlns:a16="http://schemas.microsoft.com/office/drawing/2014/main" id="{422E5541-B6DE-45E8-BCFE-0DFC4F574079}"/>
              </a:ext>
            </a:extLst>
          </p:cNvPr>
          <p:cNvSpPr>
            <a:spLocks noGrp="1"/>
          </p:cNvSpPr>
          <p:nvPr>
            <p:ph type="ftr" sz="quarter" idx="11"/>
          </p:nvPr>
        </p:nvSpPr>
        <p:spPr/>
        <p:txBody>
          <a:bodyPr/>
          <a:lstStyle/>
          <a:p>
            <a:r>
              <a:rPr lang="en-US"/>
              <a:t>
              </a:t>
            </a:r>
          </a:p>
        </p:txBody>
      </p:sp>
      <p:sp>
        <p:nvSpPr>
          <p:cNvPr id="7" name="Slide Number Placeholder 6">
            <a:extLst>
              <a:ext uri="{FF2B5EF4-FFF2-40B4-BE49-F238E27FC236}">
                <a16:creationId xmlns:a16="http://schemas.microsoft.com/office/drawing/2014/main" id="{DBB78D45-289B-46AF-8CB9-E6150BEA17ED}"/>
              </a:ext>
            </a:extLst>
          </p:cNvPr>
          <p:cNvSpPr>
            <a:spLocks noGrp="1"/>
          </p:cNvSpPr>
          <p:nvPr>
            <p:ph type="sldNum" sz="quarter" idx="12"/>
          </p:nvPr>
        </p:nvSpPr>
        <p:spPr/>
        <p:txBody>
          <a:bodyPr/>
          <a:lstStyle/>
          <a:p>
            <a:fld id="{E30AF5A0-43BB-4336-8627-9123B9144D80}" type="slidenum">
              <a:rPr lang="en-US" dirty="0"/>
              <a:t>‹#›</a:t>
            </a:fld>
            <a:endParaRPr lang="en-US"/>
          </a:p>
        </p:txBody>
      </p:sp>
    </p:spTree>
    <p:extLst>
      <p:ext uri="{BB962C8B-B14F-4D97-AF65-F5344CB8AC3E}">
        <p14:creationId xmlns:p14="http://schemas.microsoft.com/office/powerpoint/2010/main" val="4150616981"/>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62AC-B59F-4AC7-B279-57DDD5336BCA}"/>
              </a:ext>
            </a:extLst>
          </p:cNvPr>
          <p:cNvSpPr>
            <a:spLocks noGrp="1"/>
          </p:cNvSpPr>
          <p:nvPr>
            <p:ph type="title"/>
          </p:nvPr>
        </p:nvSpPr>
        <p:spPr>
          <a:xfrm>
            <a:off x="525477" y="922096"/>
            <a:ext cx="8018449" cy="137103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0E6042DB-75BD-4EC1-B6D9-8A72EF940CAA}"/>
              </a:ext>
            </a:extLst>
          </p:cNvPr>
          <p:cNvSpPr>
            <a:spLocks noGrp="1"/>
          </p:cNvSpPr>
          <p:nvPr>
            <p:ph type="body" idx="1"/>
          </p:nvPr>
        </p:nvSpPr>
        <p:spPr>
          <a:xfrm>
            <a:off x="525477" y="2293126"/>
            <a:ext cx="8018449" cy="363608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6277086" y="6356351"/>
            <a:ext cx="1944446" cy="365125"/>
          </a:xfrm>
          <a:prstGeom prst="rect">
            <a:avLst/>
          </a:prstGeom>
        </p:spPr>
        <p:txBody>
          <a:bodyPr vert="horz" lIns="91440" tIns="45720" rIns="91440" bIns="45720" rtlCol="0" anchor="ctr"/>
          <a:lstStyle>
            <a:lvl1pPr algn="r">
              <a:defRPr sz="1400">
                <a:solidFill>
                  <a:schemeClr val="tx1"/>
                </a:solidFill>
                <a:latin typeface="+mj-lt"/>
              </a:defRPr>
            </a:lvl1pPr>
          </a:lstStyle>
          <a:p>
            <a:fld id="{CD438618-DEE5-47CF-A8B2-A9E090D503CD}" type="datetimeFigureOut">
              <a:rPr lang="en-US" dirty="0"/>
              <a:t>1/8/2026</a:t>
            </a:fld>
            <a:endParaRPr lang="en-US"/>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536538" y="6356351"/>
            <a:ext cx="3404795" cy="365125"/>
          </a:xfrm>
          <a:prstGeom prst="rect">
            <a:avLst/>
          </a:prstGeom>
        </p:spPr>
        <p:txBody>
          <a:bodyPr vert="horz" lIns="91440" tIns="45720" rIns="91440" bIns="45720" rtlCol="0" anchor="ctr"/>
          <a:lstStyle>
            <a:lvl1pPr algn="l">
              <a:defRPr sz="1400">
                <a:solidFill>
                  <a:schemeClr val="tx1"/>
                </a:solidFill>
                <a:latin typeface="+mj-lt"/>
              </a:defRPr>
            </a:lvl1pPr>
          </a:lstStyle>
          <a:p>
            <a:r>
              <a:rPr lang="en-US"/>
              <a:t>
              </a:t>
            </a:r>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8189259" y="6356351"/>
            <a:ext cx="504266" cy="365125"/>
          </a:xfrm>
          <a:prstGeom prst="rect">
            <a:avLst/>
          </a:prstGeom>
        </p:spPr>
        <p:txBody>
          <a:bodyPr vert="horz" lIns="91440" tIns="45720" rIns="91440" bIns="45720" rtlCol="0" anchor="ctr"/>
          <a:lstStyle>
            <a:lvl1pPr algn="r">
              <a:defRPr sz="2400">
                <a:solidFill>
                  <a:schemeClr val="tx1"/>
                </a:solidFill>
              </a:defRPr>
            </a:lvl1pPr>
          </a:lstStyle>
          <a:p>
            <a:fld id="{E30AF5A0-43BB-4336-8627-9123B9144D80}" type="slidenum">
              <a:rPr lang="en-US" dirty="0"/>
              <a:t>‹#›</a:t>
            </a:fld>
            <a:endParaRPr lang="en-US"/>
          </a:p>
        </p:txBody>
      </p:sp>
      <p:cxnSp>
        <p:nvCxnSpPr>
          <p:cNvPr id="7" name="Straight Connector 6">
            <a:extLst>
              <a:ext uri="{FF2B5EF4-FFF2-40B4-BE49-F238E27FC236}">
                <a16:creationId xmlns:a16="http://schemas.microsoft.com/office/drawing/2014/main" id="{F64F9B95-9045-48D2-B9F3-2927E98F54AA}"/>
              </a:ext>
            </a:extLst>
          </p:cNvPr>
          <p:cNvCxnSpPr>
            <a:cxnSpLocks/>
          </p:cNvCxnSpPr>
          <p:nvPr/>
        </p:nvCxnSpPr>
        <p:spPr>
          <a:xfrm>
            <a:off x="600075" y="723900"/>
            <a:ext cx="794385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AA86F-6A4D-4BCB-A045-D992CDC2959B}"/>
              </a:ext>
            </a:extLst>
          </p:cNvPr>
          <p:cNvCxnSpPr>
            <a:cxnSpLocks/>
          </p:cNvCxnSpPr>
          <p:nvPr/>
        </p:nvCxnSpPr>
        <p:spPr>
          <a:xfrm>
            <a:off x="600075" y="6142781"/>
            <a:ext cx="79438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420756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Lst>
  <p:hf hdr="0"/>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orient="horz" pos="672" userDrawn="1">
          <p15:clr>
            <a:srgbClr val="F26B43"/>
          </p15:clr>
        </p15:guide>
        <p15:guide id="4" orient="horz" pos="912" userDrawn="1">
          <p15:clr>
            <a:srgbClr val="F26B43"/>
          </p15:clr>
        </p15:guide>
        <p15:guide id="5" pos="5382" userDrawn="1">
          <p15:clr>
            <a:srgbClr val="F26B43"/>
          </p15:clr>
        </p15:guide>
        <p15:guide id="6" pos="378" userDrawn="1">
          <p15:clr>
            <a:srgbClr val="F26B43"/>
          </p15:clr>
        </p15:guide>
        <p15:guide id="7" orient="horz" pos="3864" userDrawn="1">
          <p15:clr>
            <a:srgbClr val="F26B43"/>
          </p15:clr>
        </p15:guide>
        <p15:guide id="8" orient="horz" pos="45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microsoft.com/office/2018/10/relationships/comments" Target="../comments/modernComment_A06_8AD08BD8.xml"/><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2.archivists.org/governance/handbook/appendices/app_a/EONDP" TargetMode="External"/><Relationship Id="rId2" Type="http://schemas.openxmlformats.org/officeDocument/2006/relationships/hyperlink" Target="http://www2.archivists.org/statements/saa-core-values-statement-and-code-of-ethics"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88670" y="4355692"/>
            <a:ext cx="6814455" cy="1472224"/>
          </a:xfrm>
        </p:spPr>
        <p:txBody>
          <a:bodyPr anchor="b">
            <a:normAutofit fontScale="90000"/>
          </a:bodyPr>
          <a:lstStyle/>
          <a:p>
            <a:pPr>
              <a:defRPr sz="3200" b="1">
                <a:solidFill>
                  <a:srgbClr val="003366"/>
                </a:solidFill>
                <a:latin typeface="Calibri"/>
              </a:defRPr>
            </a:pPr>
            <a:r>
              <a:rPr lang="en-US" sz="4800"/>
              <a:t>SAA Membership Dues &amp; Benefits Overview</a:t>
            </a:r>
          </a:p>
        </p:txBody>
      </p:sp>
      <p:sp>
        <p:nvSpPr>
          <p:cNvPr id="6" name="Subtitle 5">
            <a:extLst>
              <a:ext uri="{FF2B5EF4-FFF2-40B4-BE49-F238E27FC236}">
                <a16:creationId xmlns:a16="http://schemas.microsoft.com/office/drawing/2014/main" id="{7AD0D362-CFD3-42E7-D859-F579E1F3DF37}"/>
              </a:ext>
            </a:extLst>
          </p:cNvPr>
          <p:cNvSpPr>
            <a:spLocks noGrp="1"/>
          </p:cNvSpPr>
          <p:nvPr>
            <p:ph type="subTitle" idx="1"/>
          </p:nvPr>
        </p:nvSpPr>
        <p:spPr>
          <a:xfrm>
            <a:off x="1033328" y="5682996"/>
            <a:ext cx="5274875" cy="534924"/>
          </a:xfrm>
        </p:spPr>
        <p:txBody>
          <a:bodyPr/>
          <a:lstStyle/>
          <a:p>
            <a:endParaRPr lang="en-US"/>
          </a:p>
        </p:txBody>
      </p:sp>
      <p:pic>
        <p:nvPicPr>
          <p:cNvPr id="4" name="Picture 3" descr="SAAHoriz Blue.png">
            <a:extLst>
              <a:ext uri="{FF2B5EF4-FFF2-40B4-BE49-F238E27FC236}">
                <a16:creationId xmlns:a16="http://schemas.microsoft.com/office/drawing/2014/main" id="{A2B81676-DE06-1106-A8B4-A627B6AAB4EA}"/>
              </a:ext>
            </a:extLst>
          </p:cNvPr>
          <p:cNvPicPr>
            <a:picLocks noChangeAspect="1"/>
          </p:cNvPicPr>
          <p:nvPr/>
        </p:nvPicPr>
        <p:blipFill>
          <a:blip r:embed="rId3"/>
          <a:stretch>
            <a:fillRect/>
          </a:stretch>
        </p:blipFill>
        <p:spPr>
          <a:xfrm>
            <a:off x="476592" y="640080"/>
            <a:ext cx="7712765" cy="331648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466FA-4C59-031E-ECD0-34C630BD5C3B}"/>
              </a:ext>
            </a:extLst>
          </p:cNvPr>
          <p:cNvSpPr>
            <a:spLocks noGrp="1"/>
          </p:cNvSpPr>
          <p:nvPr>
            <p:ph type="title"/>
          </p:nvPr>
        </p:nvSpPr>
        <p:spPr>
          <a:xfrm>
            <a:off x="457200" y="1389075"/>
            <a:ext cx="6014467" cy="668326"/>
          </a:xfrm>
        </p:spPr>
        <p:txBody>
          <a:bodyPr anchor="b">
            <a:normAutofit/>
          </a:bodyPr>
          <a:lstStyle/>
          <a:p>
            <a:r>
              <a:rPr lang="en-US"/>
              <a:t>Archival Standards</a:t>
            </a:r>
          </a:p>
        </p:txBody>
      </p:sp>
      <p:sp>
        <p:nvSpPr>
          <p:cNvPr id="4" name="Content Placeholder 3">
            <a:extLst>
              <a:ext uri="{FF2B5EF4-FFF2-40B4-BE49-F238E27FC236}">
                <a16:creationId xmlns:a16="http://schemas.microsoft.com/office/drawing/2014/main" id="{0DEAA586-C617-F0BE-75F9-462B5E8720BD}"/>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57200" y="2507711"/>
            <a:ext cx="6014467" cy="2971791"/>
          </a:xfrm>
        </p:spPr>
        <p:txBody>
          <a:bodyPr vert="horz" lIns="91440" tIns="45720" rIns="91440" bIns="45720" rtlCol="0" anchor="t">
            <a:normAutofit/>
          </a:bodyPr>
          <a:lstStyle/>
          <a:p>
            <a:pPr marL="0" indent="0">
              <a:lnSpc>
                <a:spcPct val="110000"/>
              </a:lnSpc>
              <a:spcBef>
                <a:spcPts val="1875"/>
              </a:spcBef>
              <a:buFont typeface="Arial" panose="020B0604020202020204" pitchFamily="34" charset="0"/>
              <a:buNone/>
            </a:pPr>
            <a:r>
              <a:rPr lang="en-US" sz="950" b="1"/>
              <a:t>Role of SAA in Archival Standards</a:t>
            </a:r>
          </a:p>
          <a:p>
            <a:pPr marL="0" lvl="1" indent="0">
              <a:lnSpc>
                <a:spcPct val="110000"/>
              </a:lnSpc>
              <a:buFont typeface="Arial" panose="020B0604020202020204" pitchFamily="34" charset="0"/>
              <a:buNone/>
            </a:pPr>
            <a:r>
              <a:rPr lang="en-US" sz="975"/>
              <a:t>The Society of American Archivists develops and maintains standards ensuring consistency and quality in archival practice.</a:t>
            </a:r>
          </a:p>
          <a:p>
            <a:pPr marL="0" indent="0">
              <a:lnSpc>
                <a:spcPct val="110000"/>
              </a:lnSpc>
              <a:spcBef>
                <a:spcPts val="1875"/>
              </a:spcBef>
              <a:buFont typeface="Arial" panose="020B0604020202020204" pitchFamily="34" charset="0"/>
              <a:buNone/>
            </a:pPr>
            <a:r>
              <a:rPr lang="en-US" sz="950" b="1"/>
              <a:t>Describing Archives: A Content Standard</a:t>
            </a:r>
          </a:p>
          <a:p>
            <a:pPr marL="0" lvl="1" indent="0">
              <a:lnSpc>
                <a:spcPct val="110000"/>
              </a:lnSpc>
              <a:buFont typeface="Arial" panose="020B0604020202020204" pitchFamily="34" charset="0"/>
              <a:buNone/>
            </a:pPr>
            <a:r>
              <a:rPr lang="en-US" sz="950"/>
              <a:t>DACS provides a comprehensive framework for describing archival materials to promote discoverability and preservation.</a:t>
            </a:r>
          </a:p>
          <a:p>
            <a:pPr marL="0" indent="0">
              <a:lnSpc>
                <a:spcPct val="110000"/>
              </a:lnSpc>
              <a:spcBef>
                <a:spcPts val="1875"/>
              </a:spcBef>
              <a:buFont typeface="Arial" panose="020B0604020202020204" pitchFamily="34" charset="0"/>
              <a:buNone/>
            </a:pPr>
            <a:r>
              <a:rPr lang="en-US" sz="950" b="1"/>
              <a:t>Ethical and Transparent Documentation</a:t>
            </a:r>
          </a:p>
          <a:p>
            <a:pPr marL="0" lvl="1" indent="0">
              <a:lnSpc>
                <a:spcPct val="110000"/>
              </a:lnSpc>
              <a:buFont typeface="Arial" panose="020B0604020202020204" pitchFamily="34" charset="0"/>
              <a:buNone/>
            </a:pPr>
            <a:r>
              <a:rPr lang="en-US" sz="950"/>
              <a:t>Archival standards reflect commitment to ethical practices, fostering trust and accessibility in archival work.</a:t>
            </a:r>
          </a:p>
          <a:p>
            <a:pPr marL="0" indent="0">
              <a:lnSpc>
                <a:spcPct val="110000"/>
              </a:lnSpc>
              <a:spcBef>
                <a:spcPts val="1875"/>
              </a:spcBef>
              <a:buFont typeface="Arial" panose="020B0604020202020204" pitchFamily="34" charset="0"/>
              <a:buNone/>
            </a:pPr>
            <a:r>
              <a:rPr lang="en-US" sz="950" b="1"/>
              <a:t>Innovation in Archival Practices</a:t>
            </a:r>
          </a:p>
          <a:p>
            <a:pPr marL="0" lvl="1" indent="0">
              <a:buNone/>
            </a:pPr>
            <a:r>
              <a:rPr lang="en-US" sz="950"/>
              <a:t>Initiatives like Principles in Indigenous Archival Repatriation (PINAR) showcase ongoing research and innovation to advance archival standards and practices.</a:t>
            </a:r>
          </a:p>
        </p:txBody>
      </p:sp>
      <p:pic>
        <p:nvPicPr>
          <p:cNvPr id="5" name="Content Placeholder 4" descr="Full shelves of old files, stacked in a row with cart among them">
            <a:extLst>
              <a:ext uri="{FF2B5EF4-FFF2-40B4-BE49-F238E27FC236}">
                <a16:creationId xmlns:a16="http://schemas.microsoft.com/office/drawing/2014/main" id="{F0BC0CE0-40BC-469F-A95F-03F86120F6FE}"/>
              </a:ext>
            </a:extLst>
          </p:cNvPr>
          <p:cNvPicPr>
            <a:picLocks noGrp="1" noChangeAspect="1"/>
          </p:cNvPicPr>
          <p:nvPr>
            <p:ph type="pic" sz="quarter" idx="18"/>
          </p:nvPr>
        </p:nvPicPr>
        <p:blipFill>
          <a:blip r:embed="rId3"/>
          <a:srcRect l="49693" r="24962" b="2"/>
          <a:stretch>
            <a:fillRect/>
          </a:stretch>
        </p:blipFill>
        <p:spPr>
          <a:xfrm>
            <a:off x="7141396" y="1059467"/>
            <a:ext cx="1796796" cy="4732020"/>
          </a:xfrm>
          <a:prstGeom prst="rect">
            <a:avLst/>
          </a:prstGeom>
          <a:noFill/>
        </p:spPr>
      </p:pic>
    </p:spTree>
    <p:extLst>
      <p:ext uri="{BB962C8B-B14F-4D97-AF65-F5344CB8AC3E}">
        <p14:creationId xmlns:p14="http://schemas.microsoft.com/office/powerpoint/2010/main" val="10831557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46E75-518B-B17D-A365-1C759AF02E14}"/>
              </a:ext>
            </a:extLst>
          </p:cNvPr>
          <p:cNvSpPr>
            <a:spLocks noGrp="1"/>
          </p:cNvSpPr>
          <p:nvPr>
            <p:ph type="title"/>
          </p:nvPr>
        </p:nvSpPr>
        <p:spPr>
          <a:xfrm>
            <a:off x="457200" y="1389075"/>
            <a:ext cx="6014467" cy="668326"/>
          </a:xfrm>
        </p:spPr>
        <p:txBody>
          <a:bodyPr anchor="b">
            <a:normAutofit fontScale="90000"/>
          </a:bodyPr>
          <a:lstStyle/>
          <a:p>
            <a:r>
              <a:rPr lang="en-US"/>
              <a:t>Humanities Engagement and Partnerships</a:t>
            </a:r>
          </a:p>
        </p:txBody>
      </p:sp>
      <p:sp>
        <p:nvSpPr>
          <p:cNvPr id="4" name="Content Placeholder 3">
            <a:extLst>
              <a:ext uri="{FF2B5EF4-FFF2-40B4-BE49-F238E27FC236}">
                <a16:creationId xmlns:a16="http://schemas.microsoft.com/office/drawing/2014/main" id="{29BCE349-735C-3B84-9DF8-FE1943496C71}"/>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57200" y="2507711"/>
            <a:ext cx="6014467" cy="2971791"/>
          </a:xfrm>
        </p:spPr>
        <p:txBody>
          <a:bodyPr vert="horz" lIns="91440" tIns="45720" rIns="91440" bIns="45720" rtlCol="0" anchor="t">
            <a:normAutofit/>
          </a:bodyPr>
          <a:lstStyle/>
          <a:p>
            <a:pPr marL="0" indent="0">
              <a:spcBef>
                <a:spcPts val="1875"/>
              </a:spcBef>
              <a:buNone/>
            </a:pPr>
            <a:r>
              <a:rPr lang="en-US" sz="950" b="1"/>
              <a:t>Interdisciplinary Collaboration</a:t>
            </a:r>
            <a:endParaRPr lang="en-US"/>
          </a:p>
          <a:p>
            <a:pPr marL="0" lvl="1" indent="0">
              <a:buNone/>
            </a:pPr>
            <a:r>
              <a:rPr lang="en-US" sz="950"/>
              <a:t>SAA promotes interdisciplinary collaboration through initiatives engaging archivists and humanities professionals (e.g. Indigenous Archival Training Program (IAT) program funded by the Mellon Foundation).</a:t>
            </a:r>
          </a:p>
          <a:p>
            <a:pPr marL="0" indent="0">
              <a:lnSpc>
                <a:spcPct val="110000"/>
              </a:lnSpc>
              <a:spcBef>
                <a:spcPts val="1875"/>
              </a:spcBef>
              <a:buFont typeface="Arial" panose="020B0604020202020204" pitchFamily="34" charset="0"/>
              <a:buNone/>
            </a:pPr>
            <a:r>
              <a:rPr lang="en-US" sz="950" b="1"/>
              <a:t>Advocate Training Initiatives</a:t>
            </a:r>
            <a:endParaRPr lang="en-US"/>
          </a:p>
          <a:p>
            <a:pPr marL="0" lvl="1" indent="0">
              <a:lnSpc>
                <a:spcPct val="110000"/>
              </a:lnSpc>
              <a:buFont typeface="Arial" panose="020B0604020202020204" pitchFamily="34" charset="0"/>
              <a:buNone/>
            </a:pPr>
            <a:r>
              <a:rPr lang="en-US" sz="950"/>
              <a:t>Training during National Humanities Day empowers professionals to highlight archives’ cultural and academic value.</a:t>
            </a:r>
          </a:p>
          <a:p>
            <a:pPr marL="0" indent="0">
              <a:lnSpc>
                <a:spcPct val="110000"/>
              </a:lnSpc>
              <a:spcBef>
                <a:spcPts val="1875"/>
              </a:spcBef>
              <a:buFont typeface="Arial" panose="020B0604020202020204" pitchFamily="34" charset="0"/>
              <a:buNone/>
            </a:pPr>
            <a:r>
              <a:rPr lang="en-US" sz="950" b="1"/>
              <a:t>Strategic Partnerships</a:t>
            </a:r>
          </a:p>
          <a:p>
            <a:pPr marL="0" lvl="1" indent="0">
              <a:lnSpc>
                <a:spcPct val="110000"/>
              </a:lnSpc>
              <a:buFont typeface="Arial" panose="020B0604020202020204" pitchFamily="34" charset="0"/>
              <a:buNone/>
            </a:pPr>
            <a:r>
              <a:rPr lang="en-US" sz="950"/>
              <a:t>Membership in the National Humanities Alliance helps influence policy and secure funding for archives and humanities.</a:t>
            </a:r>
          </a:p>
          <a:p>
            <a:pPr marL="0" indent="0">
              <a:lnSpc>
                <a:spcPct val="110000"/>
              </a:lnSpc>
              <a:spcBef>
                <a:spcPts val="1875"/>
              </a:spcBef>
              <a:buFont typeface="Arial" panose="020B0604020202020204" pitchFamily="34" charset="0"/>
              <a:buNone/>
            </a:pPr>
            <a:r>
              <a:rPr lang="en-US" sz="950" b="1"/>
              <a:t>Archives as Scholarly Resources</a:t>
            </a:r>
          </a:p>
          <a:p>
            <a:pPr marL="0" lvl="1" indent="0">
              <a:buNone/>
            </a:pPr>
            <a:r>
              <a:rPr lang="en-US" sz="950"/>
              <a:t>Archives remain vital to scholarly inq</a:t>
            </a:r>
            <a:r>
              <a:rPr lang="en-US" sz="950">
                <a:cs typeface="Segoe UI"/>
              </a:rPr>
              <a:t>uiry</a:t>
            </a:r>
            <a:r>
              <a:rPr lang="en-US" sz="950"/>
              <a:t> and public education through sustained humanities engagement and humanists across the US are encouraged by the NHA to advocate for archives at the federal level.</a:t>
            </a:r>
          </a:p>
        </p:txBody>
      </p:sp>
      <p:pic>
        <p:nvPicPr>
          <p:cNvPr id="5" name="Content Placeholder 4" descr="A group of African college students enjoy spending time together on campus. Students enjoy an informal gathering.">
            <a:extLst>
              <a:ext uri="{FF2B5EF4-FFF2-40B4-BE49-F238E27FC236}">
                <a16:creationId xmlns:a16="http://schemas.microsoft.com/office/drawing/2014/main" id="{7F02F63A-6C0C-429A-B23E-3FC0E4E609B9}"/>
              </a:ext>
            </a:extLst>
          </p:cNvPr>
          <p:cNvPicPr>
            <a:picLocks noGrp="1" noChangeAspect="1"/>
          </p:cNvPicPr>
          <p:nvPr>
            <p:ph type="pic" sz="quarter" idx="18"/>
          </p:nvPr>
        </p:nvPicPr>
        <p:blipFill>
          <a:blip r:embed="rId3"/>
          <a:srcRect l="35916" r="38739" b="2"/>
          <a:stretch>
            <a:fillRect/>
          </a:stretch>
        </p:blipFill>
        <p:spPr>
          <a:xfrm>
            <a:off x="7141396" y="1059467"/>
            <a:ext cx="1796796" cy="4732020"/>
          </a:xfrm>
          <a:prstGeom prst="rect">
            <a:avLst/>
          </a:prstGeom>
          <a:noFill/>
        </p:spPr>
      </p:pic>
    </p:spTree>
    <p:extLst>
      <p:ext uri="{BB962C8B-B14F-4D97-AF65-F5344CB8AC3E}">
        <p14:creationId xmlns:p14="http://schemas.microsoft.com/office/powerpoint/2010/main" val="10821202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505B1-5111-3835-EC3D-ECD3C099183C}"/>
              </a:ext>
            </a:extLst>
          </p:cNvPr>
          <p:cNvSpPr>
            <a:spLocks noGrp="1"/>
          </p:cNvSpPr>
          <p:nvPr>
            <p:ph type="title"/>
          </p:nvPr>
        </p:nvSpPr>
        <p:spPr>
          <a:xfrm>
            <a:off x="457200" y="1389075"/>
            <a:ext cx="6014467" cy="668326"/>
          </a:xfrm>
        </p:spPr>
        <p:txBody>
          <a:bodyPr anchor="b">
            <a:normAutofit/>
          </a:bodyPr>
          <a:lstStyle/>
          <a:p>
            <a:r>
              <a:rPr lang="en-US"/>
              <a:t>Advocacy for Archives</a:t>
            </a:r>
          </a:p>
        </p:txBody>
      </p:sp>
      <p:sp>
        <p:nvSpPr>
          <p:cNvPr id="4" name="Content Placeholder 3">
            <a:extLst>
              <a:ext uri="{FF2B5EF4-FFF2-40B4-BE49-F238E27FC236}">
                <a16:creationId xmlns:a16="http://schemas.microsoft.com/office/drawing/2014/main" id="{715C94BA-4C8F-E2DC-E592-2AEFDD133A5A}"/>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57200" y="2507711"/>
            <a:ext cx="6014467" cy="2971791"/>
          </a:xfrm>
        </p:spPr>
        <p:txBody>
          <a:bodyPr vert="horz" lIns="91440" tIns="45720" rIns="91440" bIns="45720" rtlCol="0" anchor="t">
            <a:normAutofit/>
          </a:bodyPr>
          <a:lstStyle/>
          <a:p>
            <a:pPr marL="0" indent="0">
              <a:spcBef>
                <a:spcPts val="1875"/>
              </a:spcBef>
              <a:buFont typeface="Arial" panose="020B0604020202020204" pitchFamily="34" charset="0"/>
              <a:buNone/>
            </a:pPr>
            <a:r>
              <a:rPr lang="en-US" sz="950" b="1"/>
              <a:t>Legislative Engagement</a:t>
            </a:r>
          </a:p>
          <a:p>
            <a:pPr marL="0" lvl="1" indent="0">
              <a:buNone/>
            </a:pPr>
            <a:r>
              <a:rPr lang="en-US" sz="950"/>
              <a:t>SAA supports legislation like the Public Archives Resiliency Act to strengthen archival infrastructure and sustainability. SAA is a member of the National Humanities Alliance. </a:t>
            </a:r>
          </a:p>
          <a:p>
            <a:pPr marL="0" indent="0">
              <a:spcBef>
                <a:spcPts val="1875"/>
              </a:spcBef>
              <a:buFont typeface="Arial" panose="020B0604020202020204" pitchFamily="34" charset="0"/>
              <a:buNone/>
            </a:pPr>
            <a:r>
              <a:rPr lang="en-US" sz="950" b="1"/>
              <a:t>Public Outreach Events</a:t>
            </a:r>
          </a:p>
          <a:p>
            <a:pPr marL="0" lvl="1" indent="0">
              <a:buFont typeface="Arial" panose="020B0604020202020204" pitchFamily="34" charset="0"/>
              <a:buNone/>
            </a:pPr>
            <a:r>
              <a:rPr lang="en-US" sz="950"/>
              <a:t>Events such as Archives on the Hill educate policymakers about archives' role in cultural heritage and transparency.</a:t>
            </a:r>
          </a:p>
          <a:p>
            <a:pPr marL="0" indent="0">
              <a:spcBef>
                <a:spcPts val="1875"/>
              </a:spcBef>
              <a:buFont typeface="Arial" panose="020B0604020202020204" pitchFamily="34" charset="0"/>
              <a:buNone/>
            </a:pPr>
            <a:r>
              <a:rPr lang="en-US" sz="950" b="1"/>
              <a:t>Ensuring Resilience</a:t>
            </a:r>
          </a:p>
          <a:p>
            <a:pPr marL="0" lvl="1" indent="0">
              <a:buFont typeface="Arial" panose="020B0604020202020204" pitchFamily="34" charset="0"/>
              <a:buNone/>
            </a:pPr>
            <a:r>
              <a:rPr lang="en-US" sz="950"/>
              <a:t>Advocacy efforts help archives remain resilient amid challenges like natural disasters and technological changes.</a:t>
            </a:r>
          </a:p>
          <a:p>
            <a:pPr marL="0" indent="0">
              <a:spcBef>
                <a:spcPts val="1875"/>
              </a:spcBef>
              <a:buFont typeface="Arial" panose="020B0604020202020204" pitchFamily="34" charset="0"/>
              <a:buNone/>
            </a:pPr>
            <a:endParaRPr lang="en-US" sz="950" b="1" strike="sngStrike"/>
          </a:p>
        </p:txBody>
      </p:sp>
      <p:pic>
        <p:nvPicPr>
          <p:cNvPr id="5" name="Content Placeholder 4" descr="The building is a public law court in the city of Lyon `cour d`appel` and `cour d`assises`. The picture has been taken from the public street beside it. The colonnade / row of columns in the style of neoclassicism resembles the ones of greek or roman temples. This architectural style has often been used for public buildings such as palaces, law courts, universities / colleges, banks and others. The columns are kept in corinthian style, ornate with floral acanthus decorations.">
            <a:extLst>
              <a:ext uri="{FF2B5EF4-FFF2-40B4-BE49-F238E27FC236}">
                <a16:creationId xmlns:a16="http://schemas.microsoft.com/office/drawing/2014/main" id="{FA55F297-3DA5-47EA-9156-FBD5DB0AE59A}"/>
              </a:ext>
            </a:extLst>
          </p:cNvPr>
          <p:cNvPicPr>
            <a:picLocks noGrp="1" noChangeAspect="1"/>
          </p:cNvPicPr>
          <p:nvPr>
            <p:ph type="pic" sz="quarter" idx="18"/>
          </p:nvPr>
        </p:nvPicPr>
        <p:blipFill>
          <a:blip r:embed="rId3"/>
          <a:srcRect l="14719" r="28394" b="-3"/>
          <a:stretch>
            <a:fillRect/>
          </a:stretch>
        </p:blipFill>
        <p:spPr>
          <a:xfrm>
            <a:off x="7141396" y="1059467"/>
            <a:ext cx="1796796" cy="4732020"/>
          </a:xfrm>
          <a:prstGeom prst="rect">
            <a:avLst/>
          </a:prstGeom>
          <a:noFill/>
        </p:spPr>
      </p:pic>
    </p:spTree>
    <p:extLst>
      <p:ext uri="{BB962C8B-B14F-4D97-AF65-F5344CB8AC3E}">
        <p14:creationId xmlns:p14="http://schemas.microsoft.com/office/powerpoint/2010/main" val="6401916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17288-887B-D0BB-B35D-1769FE4102B8}"/>
              </a:ext>
            </a:extLst>
          </p:cNvPr>
          <p:cNvSpPr>
            <a:spLocks noGrp="1"/>
          </p:cNvSpPr>
          <p:nvPr>
            <p:ph type="title"/>
          </p:nvPr>
        </p:nvSpPr>
        <p:spPr>
          <a:xfrm>
            <a:off x="5253227" y="1371601"/>
            <a:ext cx="3429001" cy="671354"/>
          </a:xfrm>
        </p:spPr>
        <p:txBody>
          <a:bodyPr anchor="b">
            <a:normAutofit/>
          </a:bodyPr>
          <a:lstStyle/>
          <a:p>
            <a:r>
              <a:rPr lang="en-US" sz="1500"/>
              <a:t>Terminology and Intellectual Property Advocacy</a:t>
            </a:r>
          </a:p>
        </p:txBody>
      </p:sp>
      <p:pic>
        <p:nvPicPr>
          <p:cNvPr id="5" name="Content Placeholder 4" descr="E-Book Button , Hands holding digital tablet">
            <a:extLst>
              <a:ext uri="{FF2B5EF4-FFF2-40B4-BE49-F238E27FC236}">
                <a16:creationId xmlns:a16="http://schemas.microsoft.com/office/drawing/2014/main" id="{F3B9BA4D-0211-435B-A42E-30389F84E8E3}"/>
              </a:ext>
            </a:extLst>
          </p:cNvPr>
          <p:cNvPicPr>
            <a:picLocks noGrp="1" noChangeAspect="1"/>
          </p:cNvPicPr>
          <p:nvPr>
            <p:ph type="pic" sz="quarter" idx="18"/>
          </p:nvPr>
        </p:nvPicPr>
        <p:blipFill>
          <a:blip r:embed="rId4"/>
          <a:srcRect l="18735" r="19353" b="2"/>
          <a:stretch>
            <a:fillRect/>
          </a:stretch>
        </p:blipFill>
        <p:spPr>
          <a:xfrm>
            <a:off x="203584" y="1062990"/>
            <a:ext cx="4389120" cy="4732020"/>
          </a:xfrm>
          <a:prstGeom prst="rect">
            <a:avLst/>
          </a:prstGeom>
          <a:noFill/>
        </p:spPr>
      </p:pic>
      <p:sp>
        <p:nvSpPr>
          <p:cNvPr id="4" name="Content Placeholder 3">
            <a:extLst>
              <a:ext uri="{FF2B5EF4-FFF2-40B4-BE49-F238E27FC236}">
                <a16:creationId xmlns:a16="http://schemas.microsoft.com/office/drawing/2014/main" id="{958EFB3E-B0F8-3717-C8D9-D0981ABED22D}"/>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257800" y="2457455"/>
            <a:ext cx="3429001" cy="3028931"/>
          </a:xfrm>
        </p:spPr>
        <p:txBody>
          <a:bodyPr vert="horz" lIns="91440" tIns="45720" rIns="91440" bIns="45720" rtlCol="0" anchor="t">
            <a:normAutofit/>
          </a:bodyPr>
          <a:lstStyle/>
          <a:p>
            <a:pPr marL="0" indent="0">
              <a:spcBef>
                <a:spcPts val="1875"/>
              </a:spcBef>
              <a:buFont typeface="Arial" panose="020B0604020202020204" pitchFamily="34" charset="0"/>
              <a:buNone/>
            </a:pPr>
            <a:r>
              <a:rPr lang="en-US" b="1"/>
              <a:t>Standardizing Archives Terminology</a:t>
            </a:r>
          </a:p>
          <a:p>
            <a:pPr marL="0" lvl="1" indent="0">
              <a:buFont typeface="Arial" panose="020B0604020202020204" pitchFamily="34" charset="0"/>
              <a:buNone/>
            </a:pPr>
            <a:r>
              <a:t>The Dictionary of Archives Terminology standardizes language, reducing ambiguity and enhancing professional collaboration.</a:t>
            </a:r>
            <a:endParaRPr lang="en-US"/>
          </a:p>
          <a:p>
            <a:pPr marL="0" indent="0">
              <a:spcBef>
                <a:spcPts val="1875"/>
              </a:spcBef>
              <a:buFont typeface="Arial" panose="020B0604020202020204" pitchFamily="34" charset="0"/>
              <a:buNone/>
            </a:pPr>
            <a:r>
              <a:rPr lang="en-US" b="1"/>
              <a:t>Intellectual Property Advocacy</a:t>
            </a:r>
          </a:p>
          <a:p>
            <a:pPr marL="0" lvl="1" indent="0">
              <a:buNone/>
            </a:pPr>
            <a:r>
              <a:t>SAA advocates at </a:t>
            </a:r>
            <a:r>
              <a:rPr lang="en-US"/>
              <a:t>the World Intellectual Property Organization (</a:t>
            </a:r>
            <a:r>
              <a:t>WIPO</a:t>
            </a:r>
            <a:r>
              <a:rPr lang="en-US"/>
              <a:t>) a United Nations body </a:t>
            </a:r>
            <a:r>
              <a:t>to enable copyright exceptions</a:t>
            </a:r>
            <a:r>
              <a:rPr lang="en-US"/>
              <a:t> around the world</a:t>
            </a:r>
            <a:r>
              <a:t>, supporting digitization and digital preservation of archives.</a:t>
            </a:r>
            <a:endParaRPr lang="en-US"/>
          </a:p>
        </p:txBody>
      </p:sp>
    </p:spTree>
    <p:extLst>
      <p:ext uri="{BB962C8B-B14F-4D97-AF65-F5344CB8AC3E}">
        <p14:creationId xmlns:p14="http://schemas.microsoft.com/office/powerpoint/2010/main" val="23289230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CD57A-AC2C-EC0E-6567-0DD3473B9DE3}"/>
              </a:ext>
            </a:extLst>
          </p:cNvPr>
          <p:cNvSpPr>
            <a:spLocks noGrp="1"/>
          </p:cNvSpPr>
          <p:nvPr>
            <p:ph type="title"/>
          </p:nvPr>
        </p:nvSpPr>
        <p:spPr>
          <a:xfrm>
            <a:off x="5253227" y="1371601"/>
            <a:ext cx="3429001" cy="671354"/>
          </a:xfrm>
        </p:spPr>
        <p:txBody>
          <a:bodyPr anchor="b">
            <a:normAutofit fontScale="90000"/>
          </a:bodyPr>
          <a:lstStyle/>
          <a:p>
            <a:r>
              <a:rPr lang="en-US" sz="2025"/>
              <a:t>Membership Support and Career Services</a:t>
            </a:r>
          </a:p>
        </p:txBody>
      </p:sp>
      <p:pic>
        <p:nvPicPr>
          <p:cNvPr id="5" name="Content Placeholder 4" descr="Stock photograph of job resume inside orange folder.">
            <a:extLst>
              <a:ext uri="{FF2B5EF4-FFF2-40B4-BE49-F238E27FC236}">
                <a16:creationId xmlns:a16="http://schemas.microsoft.com/office/drawing/2014/main" id="{A02D4F6A-8A6A-43E6-B808-77DDED73B3D3}"/>
              </a:ext>
            </a:extLst>
          </p:cNvPr>
          <p:cNvPicPr>
            <a:picLocks noGrp="1" noChangeAspect="1"/>
          </p:cNvPicPr>
          <p:nvPr>
            <p:ph type="pic" sz="quarter" idx="18"/>
          </p:nvPr>
        </p:nvPicPr>
        <p:blipFill>
          <a:blip r:embed="rId3"/>
          <a:srcRect l="12966" r="25122" b="2"/>
          <a:stretch>
            <a:fillRect/>
          </a:stretch>
        </p:blipFill>
        <p:spPr>
          <a:xfrm>
            <a:off x="203584" y="1062990"/>
            <a:ext cx="4389120" cy="4732020"/>
          </a:xfrm>
          <a:prstGeom prst="rect">
            <a:avLst/>
          </a:prstGeom>
          <a:noFill/>
        </p:spPr>
      </p:pic>
      <p:sp>
        <p:nvSpPr>
          <p:cNvPr id="4" name="Content Placeholder 3">
            <a:extLst>
              <a:ext uri="{FF2B5EF4-FFF2-40B4-BE49-F238E27FC236}">
                <a16:creationId xmlns:a16="http://schemas.microsoft.com/office/drawing/2014/main" id="{F20BCC3C-38C7-DC38-8FAC-F5BE1B9E8C71}"/>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257800" y="2457455"/>
            <a:ext cx="3429001" cy="3028931"/>
          </a:xfrm>
        </p:spPr>
        <p:txBody>
          <a:bodyPr vert="horz" lIns="91440" tIns="45720" rIns="91440" bIns="45720" rtlCol="0" anchor="t">
            <a:normAutofit/>
          </a:bodyPr>
          <a:lstStyle/>
          <a:p>
            <a:pPr marL="0" indent="0">
              <a:spcBef>
                <a:spcPts val="1875"/>
              </a:spcBef>
              <a:buNone/>
            </a:pPr>
            <a:r>
              <a:rPr lang="en-US" b="1"/>
              <a:t>Free Membership for Laid-off Federal Workers</a:t>
            </a:r>
          </a:p>
          <a:p>
            <a:pPr marL="0" lvl="1" indent="0">
              <a:buFont typeface="Arial" panose="020B0604020202020204" pitchFamily="34" charset="0"/>
              <a:buNone/>
            </a:pPr>
            <a:r>
              <a:t>SAA offers free memberships to laid-off federal workers, providing ongoing access to valuable resources and community support.</a:t>
            </a:r>
            <a:endParaRPr lang="en-US"/>
          </a:p>
          <a:p>
            <a:pPr marL="0" indent="0">
              <a:spcBef>
                <a:spcPts val="1875"/>
              </a:spcBef>
              <a:buFont typeface="Arial" panose="020B0604020202020204" pitchFamily="34" charset="0"/>
              <a:buNone/>
            </a:pPr>
            <a:r>
              <a:rPr lang="en-US" b="1"/>
              <a:t>Virtual Career Counseling</a:t>
            </a:r>
          </a:p>
          <a:p>
            <a:pPr marL="0" lvl="1" indent="0">
              <a:buNone/>
            </a:pPr>
            <a:r>
              <a:t>Career Services Commons offers virtual </a:t>
            </a:r>
            <a:r>
              <a:rPr lang="en-US"/>
              <a:t>career counseling,</a:t>
            </a:r>
            <a:r>
              <a:t> including resume reviews, mock interviews, and personalized advising to aid job seekers.</a:t>
            </a:r>
            <a:endParaRPr lang="en-US"/>
          </a:p>
          <a:p>
            <a:pPr marL="0" indent="0">
              <a:spcBef>
                <a:spcPts val="1875"/>
              </a:spcBef>
              <a:buFont typeface="Arial" panose="020B0604020202020204" pitchFamily="34" charset="0"/>
              <a:buNone/>
            </a:pPr>
            <a:r>
              <a:rPr lang="en-US" b="1"/>
              <a:t>Commitment to Professional Growth</a:t>
            </a:r>
          </a:p>
          <a:p>
            <a:pPr marL="0" lvl="1" indent="0">
              <a:buNone/>
            </a:pPr>
            <a:r>
              <a:t>SAA invests in career development </a:t>
            </a:r>
            <a:r>
              <a:rPr lang="en-US"/>
              <a:t>courses and a mentoring program</a:t>
            </a:r>
            <a:r>
              <a:t> to help archivists build resilience and navigate career transitions confidently.</a:t>
            </a:r>
            <a:endParaRPr lang="en-US"/>
          </a:p>
        </p:txBody>
      </p:sp>
    </p:spTree>
    <p:extLst>
      <p:ext uri="{BB962C8B-B14F-4D97-AF65-F5344CB8AC3E}">
        <p14:creationId xmlns:p14="http://schemas.microsoft.com/office/powerpoint/2010/main" val="16715083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877D1-7CF0-8E0D-CC31-FE217BF5C9D2}"/>
              </a:ext>
            </a:extLst>
          </p:cNvPr>
          <p:cNvSpPr>
            <a:spLocks noGrp="1"/>
          </p:cNvSpPr>
          <p:nvPr>
            <p:ph type="title"/>
          </p:nvPr>
        </p:nvSpPr>
        <p:spPr>
          <a:xfrm>
            <a:off x="459486" y="1368028"/>
            <a:ext cx="8222741" cy="689372"/>
          </a:xfrm>
        </p:spPr>
        <p:txBody>
          <a:bodyPr anchor="b">
            <a:normAutofit fontScale="90000"/>
          </a:bodyPr>
          <a:lstStyle/>
          <a:p>
            <a:r>
              <a:rPr lang="en-US"/>
              <a:t>Fundraising and International Representation</a:t>
            </a:r>
          </a:p>
        </p:txBody>
      </p:sp>
      <p:pic>
        <p:nvPicPr>
          <p:cNvPr id="5" name="Content Placeholder 4" descr="Senior adult education and support group in a meeting.">
            <a:extLst>
              <a:ext uri="{FF2B5EF4-FFF2-40B4-BE49-F238E27FC236}">
                <a16:creationId xmlns:a16="http://schemas.microsoft.com/office/drawing/2014/main" id="{EE54ADB7-249B-4976-93F5-F9BEB822DA51}"/>
              </a:ext>
            </a:extLst>
          </p:cNvPr>
          <p:cNvPicPr>
            <a:picLocks noGrp="1" noChangeAspect="1"/>
          </p:cNvPicPr>
          <p:nvPr>
            <p:ph sz="quarter" idx="15"/>
          </p:nvPr>
        </p:nvPicPr>
        <p:blipFill>
          <a:blip r:embed="rId3"/>
          <a:srcRect l="14355" r="7795" b="-1"/>
          <a:stretch>
            <a:fillRect/>
          </a:stretch>
        </p:blipFill>
        <p:spPr>
          <a:xfrm>
            <a:off x="459581" y="2226469"/>
            <a:ext cx="3806190" cy="3263504"/>
          </a:xfrm>
          <a:prstGeom prst="rect">
            <a:avLst/>
          </a:prstGeom>
          <a:noFill/>
        </p:spPr>
      </p:pic>
      <p:sp>
        <p:nvSpPr>
          <p:cNvPr id="4" name="Content Placeholder 3">
            <a:extLst>
              <a:ext uri="{FF2B5EF4-FFF2-40B4-BE49-F238E27FC236}">
                <a16:creationId xmlns:a16="http://schemas.microsoft.com/office/drawing/2014/main" id="{95EF43F0-B5B3-8F25-951B-ED3C1D187747}"/>
              </a:ext>
            </a:extLst>
          </p:cNvPr>
          <p:cNvSpPr>
            <a:spLocks noGrp="1"/>
          </p:cNvSpPr>
          <p:nvPr>
            <p:ph sz="quarter" idx="16"/>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875799" y="2226469"/>
            <a:ext cx="3806428" cy="3263504"/>
          </a:xfrm>
        </p:spPr>
        <p:txBody>
          <a:bodyPr vert="horz" lIns="91440" tIns="45720" rIns="91440" bIns="45720" rtlCol="0" anchor="t">
            <a:normAutofit/>
          </a:bodyPr>
          <a:lstStyle/>
          <a:p>
            <a:pPr marL="0" indent="0">
              <a:spcBef>
                <a:spcPts val="1875"/>
              </a:spcBef>
              <a:buFont typeface="Arial" panose="020B0604020202020204" pitchFamily="34" charset="0"/>
              <a:buNone/>
            </a:pPr>
            <a:r>
              <a:rPr lang="en-US" b="1"/>
              <a:t>Fundraising Achievements</a:t>
            </a:r>
          </a:p>
          <a:p>
            <a:pPr marL="0" lvl="1" indent="0">
              <a:buNone/>
            </a:pPr>
            <a:r>
              <a:t>The Foundation raised $47,000 in FY2025, an 18% increase</a:t>
            </a:r>
            <a:r>
              <a:rPr lang="en-US"/>
              <a:t> from FY24</a:t>
            </a:r>
            <a:r>
              <a:t>,</a:t>
            </a:r>
            <a:endParaRPr lang="en-US"/>
          </a:p>
          <a:p>
            <a:pPr marL="0" indent="0">
              <a:spcBef>
                <a:spcPts val="1875"/>
              </a:spcBef>
              <a:buFont typeface="Arial" panose="020B0604020202020204" pitchFamily="34" charset="0"/>
              <a:buNone/>
            </a:pPr>
            <a:r>
              <a:rPr lang="en-US" b="1"/>
              <a:t>Support for Professional Development</a:t>
            </a:r>
          </a:p>
          <a:p>
            <a:pPr marL="0" lvl="1" indent="0">
              <a:buNone/>
            </a:pPr>
            <a:r>
              <a:t>Funds are allocated for scholarships, research, and professional growth, </a:t>
            </a:r>
            <a:r>
              <a:rPr lang="en-US"/>
              <a:t>fostering </a:t>
            </a:r>
            <a:r>
              <a:t>equity and innovation in archives.</a:t>
            </a:r>
            <a:endParaRPr lang="en-US"/>
          </a:p>
          <a:p>
            <a:pPr marL="0" indent="0">
              <a:spcBef>
                <a:spcPts val="1875"/>
              </a:spcBef>
              <a:buFont typeface="Arial" panose="020B0604020202020204" pitchFamily="34" charset="0"/>
              <a:buNone/>
            </a:pPr>
            <a:r>
              <a:rPr lang="en-US" b="1"/>
              <a:t>International Representation</a:t>
            </a:r>
          </a:p>
          <a:p>
            <a:pPr marL="0" lvl="1" indent="0">
              <a:buFont typeface="Arial" panose="020B0604020202020204" pitchFamily="34" charset="0"/>
              <a:buNone/>
            </a:pPr>
            <a:r>
              <a:t>SAA holds an executive board seat on the International Council of Archivists, promoting global collaboration and knowledge exchange.</a:t>
            </a:r>
            <a:endParaRPr lang="en-US"/>
          </a:p>
        </p:txBody>
      </p:sp>
    </p:spTree>
    <p:extLst>
      <p:ext uri="{BB962C8B-B14F-4D97-AF65-F5344CB8AC3E}">
        <p14:creationId xmlns:p14="http://schemas.microsoft.com/office/powerpoint/2010/main" val="16864238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3">
            <a:extLst>
              <a:ext uri="{FF2B5EF4-FFF2-40B4-BE49-F238E27FC236}">
                <a16:creationId xmlns:a16="http://schemas.microsoft.com/office/drawing/2014/main" id="{2E274F80-ED93-A5AE-2898-5D0696B65743}"/>
              </a:ext>
            </a:extLst>
          </p:cNvPr>
          <p:cNvSpPr>
            <a:spLocks noGrp="1" noChangeArrowheads="1"/>
          </p:cNvSpPr>
          <p:nvPr>
            <p:ph idx="1"/>
          </p:nvPr>
        </p:nvSpPr>
        <p:spPr>
          <a:xfrm>
            <a:off x="802386" y="2320412"/>
            <a:ext cx="7543800" cy="3851787"/>
          </a:xfrm>
        </p:spPr>
        <p:txBody>
          <a:bodyPr>
            <a:normAutofit/>
          </a:bodyPr>
          <a:lstStyle/>
          <a:p>
            <a:pPr marL="457200" lvl="1" indent="0">
              <a:buNone/>
              <a:defRPr/>
            </a:pPr>
            <a:r>
              <a:rPr lang="en-US" b="1">
                <a:latin typeface="Arial"/>
                <a:cs typeface="Arial"/>
              </a:rPr>
              <a:t>Why is SAA increasing dues?</a:t>
            </a:r>
            <a:endParaRPr lang="en-US">
              <a:latin typeface="Arial"/>
              <a:cs typeface="Arial"/>
            </a:endParaRPr>
          </a:p>
          <a:p>
            <a:pPr marL="457200" lvl="1" indent="0" eaLnBrk="1" hangingPunct="1">
              <a:buNone/>
              <a:defRPr/>
            </a:pPr>
            <a:r>
              <a:rPr lang="en-US">
                <a:latin typeface="Arial"/>
                <a:cs typeface="Arial"/>
              </a:rPr>
              <a:t>SAA has been operating at a budget deficit for several years, which is not sustainable. Dues have not increased since 2018, while the cost of maintaining and expanding member programs has continued to rise. The new dues model helps ensure that SAA can meet its current and future obligations while continuing to provide valuable programs, education, publications, advocacy, and services for members.</a:t>
            </a:r>
            <a:endParaRPr lang="en-US" altLang="en-US">
              <a:latin typeface="Arial"/>
              <a:cs typeface="Arial"/>
            </a:endParaRPr>
          </a:p>
        </p:txBody>
      </p:sp>
    </p:spTree>
    <p:extLst>
      <p:ext uri="{BB962C8B-B14F-4D97-AF65-F5344CB8AC3E}">
        <p14:creationId xmlns:p14="http://schemas.microsoft.com/office/powerpoint/2010/main" val="20135911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1510" name="Rectangle 3">
            <a:extLst>
              <a:ext uri="{FF2B5EF4-FFF2-40B4-BE49-F238E27FC236}">
                <a16:creationId xmlns:a16="http://schemas.microsoft.com/office/drawing/2014/main" id="{2DD1C38B-2785-C144-6018-275F91B30412}"/>
              </a:ext>
            </a:extLst>
          </p:cNvPr>
          <p:cNvGraphicFramePr>
            <a:graphicFrameLocks noGrp="1"/>
          </p:cNvGraphicFramePr>
          <p:nvPr>
            <p:ph idx="1"/>
            <p:extLst>
              <p:ext uri="{D42A27DB-BD31-4B8C-83A1-F6EECF244321}">
                <p14:modId xmlns:p14="http://schemas.microsoft.com/office/powerpoint/2010/main" val="3535401209"/>
              </p:ext>
            </p:extLst>
          </p:nvPr>
        </p:nvGraphicFramePr>
        <p:xfrm>
          <a:off x="802481" y="642937"/>
          <a:ext cx="7543800" cy="34524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83557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a:extLst>
              <a:ext uri="{FF2B5EF4-FFF2-40B4-BE49-F238E27FC236}">
                <a16:creationId xmlns:a16="http://schemas.microsoft.com/office/drawing/2014/main" id="{70919C01-153D-0142-C85B-9EAA04FF23A7}"/>
              </a:ext>
            </a:extLst>
          </p:cNvPr>
          <p:cNvSpPr>
            <a:spLocks noGrp="1" noChangeArrowheads="1"/>
          </p:cNvSpPr>
          <p:nvPr>
            <p:ph type="title"/>
          </p:nvPr>
        </p:nvSpPr>
        <p:spPr>
          <a:xfrm>
            <a:off x="562155" y="803694"/>
            <a:ext cx="8229600" cy="914400"/>
          </a:xfrm>
        </p:spPr>
        <p:txBody>
          <a:bodyPr/>
          <a:lstStyle/>
          <a:p>
            <a:pPr eaLnBrk="1" hangingPunct="1"/>
            <a:r>
              <a:rPr lang="en-US" altLang="en-US" sz="2800">
                <a:solidFill>
                  <a:srgbClr val="002060"/>
                </a:solidFill>
              </a:rPr>
              <a:t>SAA Dues Model </a:t>
            </a:r>
          </a:p>
        </p:txBody>
      </p:sp>
      <p:sp>
        <p:nvSpPr>
          <p:cNvPr id="16386" name="Rectangle 3">
            <a:extLst>
              <a:ext uri="{FF2B5EF4-FFF2-40B4-BE49-F238E27FC236}">
                <a16:creationId xmlns:a16="http://schemas.microsoft.com/office/drawing/2014/main" id="{EC91A704-8239-2FDD-6C36-016A36897BAF}"/>
              </a:ext>
            </a:extLst>
          </p:cNvPr>
          <p:cNvSpPr>
            <a:spLocks noGrp="1" noChangeArrowheads="1"/>
          </p:cNvSpPr>
          <p:nvPr>
            <p:ph idx="1"/>
          </p:nvPr>
        </p:nvSpPr>
        <p:spPr>
          <a:xfrm>
            <a:off x="457200" y="1828800"/>
            <a:ext cx="8229600" cy="4572000"/>
          </a:xfrm>
        </p:spPr>
        <p:txBody>
          <a:bodyPr/>
          <a:lstStyle/>
          <a:p>
            <a:pPr>
              <a:defRPr/>
            </a:pPr>
            <a:endParaRPr lang="en-US" sz="2800">
              <a:latin typeface="Aptos"/>
              <a:cs typeface="Arial"/>
            </a:endParaRPr>
          </a:p>
          <a:p>
            <a:pPr>
              <a:defRPr/>
            </a:pPr>
            <a:r>
              <a:rPr lang="en-US" sz="2400">
                <a:latin typeface="Arial"/>
                <a:cs typeface="Arial"/>
              </a:rPr>
              <a:t>The SAA dues model will be changing on January 1, 2026. The new dues model was approved by the SAA Council during its August 2025 meeting.</a:t>
            </a:r>
          </a:p>
          <a:p>
            <a:pPr>
              <a:defRPr/>
            </a:pPr>
            <a:endParaRPr lang="en-US" sz="2400">
              <a:latin typeface="Aptos"/>
              <a:cs typeface="Arial"/>
            </a:endParaRPr>
          </a:p>
          <a:p>
            <a:pPr>
              <a:defRPr/>
            </a:pPr>
            <a:r>
              <a:rPr lang="en-US" sz="2400">
                <a:latin typeface="ria"/>
                <a:cs typeface="Arial"/>
              </a:rPr>
              <a:t>The current and new dues model can be seen on the next slide.</a:t>
            </a:r>
          </a:p>
          <a:p>
            <a:pPr marL="0" indent="0" eaLnBrk="1" hangingPunct="1">
              <a:buNone/>
              <a:defRPr/>
            </a:pPr>
            <a:endParaRPr lang="en-US" altLang="en-US" sz="2000">
              <a:solidFill>
                <a:srgbClr val="434343"/>
              </a:solidFill>
              <a:cs typeface="Arial" panose="020B0604020202020204" pitchFamily="34" charset="0"/>
              <a:sym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67EBC22-BD0F-FAC5-D508-055EC4977FF8}"/>
              </a:ext>
            </a:extLst>
          </p:cNvPr>
          <p:cNvPicPr>
            <a:picLocks noChangeAspect="1"/>
          </p:cNvPicPr>
          <p:nvPr/>
        </p:nvPicPr>
        <p:blipFill>
          <a:blip r:embed="rId3"/>
          <a:stretch>
            <a:fillRect/>
          </a:stretch>
        </p:blipFill>
        <p:spPr>
          <a:xfrm>
            <a:off x="676361" y="989515"/>
            <a:ext cx="6223400" cy="5090092"/>
          </a:xfrm>
          <a:prstGeom prst="rect">
            <a:avLst/>
          </a:prstGeom>
        </p:spPr>
      </p:pic>
      <p:sp>
        <p:nvSpPr>
          <p:cNvPr id="17410" name="Content Placeholder 2">
            <a:extLst>
              <a:ext uri="{FF2B5EF4-FFF2-40B4-BE49-F238E27FC236}">
                <a16:creationId xmlns:a16="http://schemas.microsoft.com/office/drawing/2014/main" id="{F91E628B-1DEE-11D5-E122-9FFBF0A3C351}"/>
              </a:ext>
            </a:extLst>
          </p:cNvPr>
          <p:cNvSpPr>
            <a:spLocks noGrp="1" noChangeArrowheads="1"/>
          </p:cNvSpPr>
          <p:nvPr>
            <p:ph idx="1"/>
          </p:nvPr>
        </p:nvSpPr>
        <p:spPr>
          <a:xfrm>
            <a:off x="6117263" y="2121408"/>
            <a:ext cx="2658025" cy="4050792"/>
          </a:xfrm>
        </p:spPr>
        <p:txBody>
          <a:bodyPr>
            <a:normAutofit/>
          </a:bodyPr>
          <a:lstStyle/>
          <a:p>
            <a:pPr>
              <a:defRPr/>
            </a:pPr>
            <a:endParaRPr lang="en-US" altLang="en-US" sz="1400"/>
          </a:p>
          <a:p>
            <a:pPr>
              <a:defRPr/>
            </a:pPr>
            <a:endParaRPr lang="en-US" altLang="en-US" sz="1400"/>
          </a:p>
          <a:p>
            <a:pPr marL="0" indent="0">
              <a:buFont typeface="Wingdings" panose="05000000000000000000" pitchFamily="2" charset="2"/>
              <a:buNone/>
              <a:defRPr/>
            </a:pPr>
            <a:endParaRPr lang="en-US" altLang="en-US" sz="1400"/>
          </a:p>
        </p:txBody>
      </p:sp>
      <p:sp>
        <p:nvSpPr>
          <p:cNvPr id="2" name="TextBox 1">
            <a:extLst>
              <a:ext uri="{FF2B5EF4-FFF2-40B4-BE49-F238E27FC236}">
                <a16:creationId xmlns:a16="http://schemas.microsoft.com/office/drawing/2014/main" id="{875F3216-605C-63FB-F4F6-6F991B081B0E}"/>
              </a:ext>
            </a:extLst>
          </p:cNvPr>
          <p:cNvSpPr txBox="1"/>
          <p:nvPr/>
        </p:nvSpPr>
        <p:spPr>
          <a:xfrm>
            <a:off x="571499" y="222249"/>
            <a:ext cx="784224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 Current Dues Model v New Dues Model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3424B-FF0D-C5D4-0B4C-E3D4C1CE1197}"/>
              </a:ext>
            </a:extLst>
          </p:cNvPr>
          <p:cNvSpPr>
            <a:spLocks noGrp="1"/>
          </p:cNvSpPr>
          <p:nvPr>
            <p:ph type="title"/>
          </p:nvPr>
        </p:nvSpPr>
        <p:spPr/>
        <p:txBody>
          <a:bodyPr>
            <a:normAutofit/>
          </a:bodyPr>
          <a:lstStyle/>
          <a:p>
            <a:r>
              <a:rPr lang="en-US"/>
              <a:t>SAA Code of Conduct </a:t>
            </a:r>
            <a:r>
              <a:rPr lang="en-US" sz="1800"/>
              <a:t>(</a:t>
            </a:r>
            <a:r>
              <a:rPr lang="en-US" sz="1800">
                <a:ea typeface="+mj-lt"/>
                <a:cs typeface="+mj-lt"/>
              </a:rPr>
              <a:t>https://www2.archivists.org/statements/saa-code-of-conduct)</a:t>
            </a:r>
            <a:endParaRPr lang="en-US" sz="1800"/>
          </a:p>
        </p:txBody>
      </p:sp>
      <p:sp>
        <p:nvSpPr>
          <p:cNvPr id="3" name="Content Placeholder 2">
            <a:extLst>
              <a:ext uri="{FF2B5EF4-FFF2-40B4-BE49-F238E27FC236}">
                <a16:creationId xmlns:a16="http://schemas.microsoft.com/office/drawing/2014/main" id="{FCDC195E-497D-9368-770C-5A87C3095C8A}"/>
              </a:ext>
            </a:extLst>
          </p:cNvPr>
          <p:cNvSpPr>
            <a:spLocks noGrp="1"/>
          </p:cNvSpPr>
          <p:nvPr>
            <p:ph idx="1"/>
          </p:nvPr>
        </p:nvSpPr>
        <p:spPr>
          <a:xfrm>
            <a:off x="535041" y="1910532"/>
            <a:ext cx="8008885" cy="4018682"/>
          </a:xfrm>
        </p:spPr>
        <p:txBody>
          <a:bodyPr vert="horz" lIns="91440" tIns="45720" rIns="91440" bIns="45720" rtlCol="0" anchor="t">
            <a:noAutofit/>
          </a:bodyPr>
          <a:lstStyle/>
          <a:p>
            <a:pPr marL="0" indent="0">
              <a:buNone/>
            </a:pPr>
            <a:r>
              <a:rPr lang="en-US" sz="800">
                <a:solidFill>
                  <a:srgbClr val="222222"/>
                </a:solidFill>
                <a:latin typeface="Open Sans"/>
                <a:ea typeface="Open Sans"/>
                <a:cs typeface="Open Sans"/>
              </a:rPr>
              <a:t>SAA does not tolerate harassment in any form. In keeping with the core principles stated in its </a:t>
            </a:r>
            <a:r>
              <a:rPr lang="en-US" sz="800">
                <a:solidFill>
                  <a:srgbClr val="00A6B8"/>
                </a:solidFill>
                <a:latin typeface="Open Sans"/>
                <a:ea typeface="Open Sans"/>
                <a:cs typeface="Open Sans"/>
                <a:hlinkClick r:id="rId2"/>
              </a:rPr>
              <a:t>Code of Ethics for Archivists</a:t>
            </a:r>
            <a:r>
              <a:rPr lang="en-US" sz="800">
                <a:solidFill>
                  <a:srgbClr val="222222"/>
                </a:solidFill>
                <a:latin typeface="Open Sans"/>
                <a:ea typeface="Open Sans"/>
                <a:cs typeface="Open Sans"/>
              </a:rPr>
              <a:t> and </a:t>
            </a:r>
            <a:r>
              <a:rPr lang="en-US" sz="800">
                <a:solidFill>
                  <a:srgbClr val="00A6B8"/>
                </a:solidFill>
                <a:latin typeface="Open Sans"/>
                <a:ea typeface="Open Sans"/>
                <a:cs typeface="Open Sans"/>
                <a:hlinkClick r:id="rId3"/>
              </a:rPr>
              <a:t>Equal Opportunity/Non-Discrimination Policy</a:t>
            </a:r>
            <a:r>
              <a:rPr lang="en-US" sz="800">
                <a:solidFill>
                  <a:srgbClr val="222222"/>
                </a:solidFill>
                <a:latin typeface="Open Sans"/>
                <a:ea typeface="Open Sans"/>
                <a:cs typeface="Open Sans"/>
              </a:rPr>
              <a:t>, the Society of American Archivists is committed to providing a harassment-free environment for its members and others who participate in its conferences, events, meetings, formal mentoring relationships, and online spaces, regardless of age, color, beliefs, ability, family relationship, gender identity/expression, individual lifestyle, marital status, national origin, physical appearance, race, religion, sex, sexual orientation, or veteran status.</a:t>
            </a:r>
            <a:endParaRPr lang="en-US" sz="800"/>
          </a:p>
          <a:p>
            <a:pPr marL="0" indent="0">
              <a:buNone/>
            </a:pPr>
            <a:r>
              <a:rPr lang="en-US" sz="800" b="1">
                <a:solidFill>
                  <a:srgbClr val="003D68"/>
                </a:solidFill>
                <a:latin typeface="Open Sans"/>
                <a:ea typeface="Open Sans"/>
                <a:cs typeface="Open Sans"/>
              </a:rPr>
              <a:t>Expectations for Conduct</a:t>
            </a:r>
            <a:endParaRPr lang="en-US" sz="800"/>
          </a:p>
          <a:p>
            <a:pPr marL="0" indent="0">
              <a:buNone/>
            </a:pPr>
            <a:r>
              <a:rPr lang="en-US" sz="800">
                <a:solidFill>
                  <a:srgbClr val="222222"/>
                </a:solidFill>
                <a:latin typeface="Open Sans"/>
                <a:ea typeface="Open Sans"/>
                <a:cs typeface="Open Sans"/>
              </a:rPr>
              <a:t>As written in the SAA Code of Ethics, “Archivists cooperate and collaborate with other archivists and respect them and their institutions’ missions and collecting policies. In their professional relationships with donors, records creators, users, and colleagues, archivists are honest, fair, collegial, and equitable.”</a:t>
            </a:r>
            <a:endParaRPr lang="en-US" sz="800"/>
          </a:p>
          <a:p>
            <a:pPr marL="0" indent="0">
              <a:buNone/>
            </a:pPr>
            <a:r>
              <a:rPr lang="en-US" sz="800">
                <a:solidFill>
                  <a:srgbClr val="222222"/>
                </a:solidFill>
                <a:latin typeface="Open Sans"/>
                <a:ea typeface="Open Sans"/>
                <a:cs typeface="Open Sans"/>
              </a:rPr>
              <a:t>Harassment is any verbal, non-verbal, or physical contact that threatens, intimidates, silences, or coerces. The following types of harassment are prohibited and may include, but are not limited to:</a:t>
            </a:r>
            <a:endParaRPr lang="en-US" sz="800"/>
          </a:p>
          <a:p>
            <a:r>
              <a:rPr lang="en-US" sz="800">
                <a:solidFill>
                  <a:srgbClr val="222222"/>
                </a:solidFill>
                <a:latin typeface="Open Sans"/>
                <a:ea typeface="Open Sans"/>
                <a:cs typeface="Open Sans"/>
              </a:rPr>
              <a:t>Abusive or derogatory verbal comments, slurs, epithets, and/or discriminatory images in public and online spaces;</a:t>
            </a:r>
            <a:endParaRPr lang="en-US" sz="800"/>
          </a:p>
          <a:p>
            <a:r>
              <a:rPr lang="en-US" sz="800">
                <a:solidFill>
                  <a:srgbClr val="222222"/>
                </a:solidFill>
                <a:latin typeface="Open Sans"/>
                <a:ea typeface="Open Sans"/>
                <a:cs typeface="Open Sans"/>
              </a:rPr>
              <a:t>Threats or acts of violence;</a:t>
            </a:r>
            <a:endParaRPr lang="en-US" sz="800"/>
          </a:p>
          <a:p>
            <a:r>
              <a:rPr lang="en-US" sz="800">
                <a:solidFill>
                  <a:srgbClr val="222222"/>
                </a:solidFill>
                <a:latin typeface="Open Sans"/>
                <a:ea typeface="Open Sans"/>
                <a:cs typeface="Open Sans"/>
              </a:rPr>
              <a:t>Intimidation or stalking;</a:t>
            </a:r>
            <a:endParaRPr lang="en-US" sz="800"/>
          </a:p>
          <a:p>
            <a:r>
              <a:rPr lang="en-US" sz="800">
                <a:solidFill>
                  <a:srgbClr val="222222"/>
                </a:solidFill>
                <a:latin typeface="Open Sans"/>
                <a:ea typeface="Open Sans"/>
                <a:cs typeface="Open Sans"/>
              </a:rPr>
              <a:t>Harassing photography or recording;</a:t>
            </a:r>
            <a:endParaRPr lang="en-US" sz="800"/>
          </a:p>
          <a:p>
            <a:r>
              <a:rPr lang="en-US" sz="800">
                <a:solidFill>
                  <a:srgbClr val="222222"/>
                </a:solidFill>
                <a:latin typeface="Open Sans"/>
                <a:ea typeface="Open Sans"/>
                <a:cs typeface="Open Sans"/>
              </a:rPr>
              <a:t>Purposeful or repeated acts of misgendering;</a:t>
            </a:r>
            <a:endParaRPr lang="en-US" sz="800"/>
          </a:p>
          <a:p>
            <a:r>
              <a:rPr lang="en-US" sz="800">
                <a:solidFill>
                  <a:srgbClr val="222222"/>
                </a:solidFill>
                <a:latin typeface="Open Sans"/>
                <a:ea typeface="Open Sans"/>
                <a:cs typeface="Open Sans"/>
              </a:rPr>
              <a:t>Sustained verbal and physical disruption of talks or other events; and/or</a:t>
            </a:r>
            <a:endParaRPr lang="en-US" sz="800"/>
          </a:p>
          <a:p>
            <a:r>
              <a:rPr lang="en-US" sz="800">
                <a:solidFill>
                  <a:srgbClr val="222222"/>
                </a:solidFill>
                <a:latin typeface="Open Sans"/>
                <a:ea typeface="Open Sans"/>
                <a:cs typeface="Open Sans"/>
              </a:rPr>
              <a:t>Inappropriate physical contact and unwelcome sexual attention.</a:t>
            </a:r>
            <a:endParaRPr lang="en-US" sz="800"/>
          </a:p>
          <a:p>
            <a:pPr marL="0" indent="0">
              <a:buNone/>
            </a:pPr>
            <a:r>
              <a:rPr lang="en-US" sz="800">
                <a:solidFill>
                  <a:srgbClr val="222222"/>
                </a:solidFill>
                <a:latin typeface="Open Sans"/>
                <a:ea typeface="Open Sans"/>
                <a:cs typeface="Open Sans"/>
              </a:rPr>
              <a:t>All SAA members, as well as all attendees, speakers, presenters, and exhibitors at any SAA-sponsored event, are subject to the Code of Conduct and agree to acknowledge and abide by the Code of Conduct when they register for an event (including the SAA Annual Meeting) and/or when they join or renew their membership in SAA.</a:t>
            </a:r>
            <a:endParaRPr lang="en-US" sz="800"/>
          </a:p>
        </p:txBody>
      </p:sp>
      <p:sp>
        <p:nvSpPr>
          <p:cNvPr id="4" name="Date Placeholder 3">
            <a:extLst>
              <a:ext uri="{FF2B5EF4-FFF2-40B4-BE49-F238E27FC236}">
                <a16:creationId xmlns:a16="http://schemas.microsoft.com/office/drawing/2014/main" id="{5EE76209-8C89-393E-3DE9-DF7F5FBDF971}"/>
              </a:ext>
            </a:extLst>
          </p:cNvPr>
          <p:cNvSpPr>
            <a:spLocks noGrp="1"/>
          </p:cNvSpPr>
          <p:nvPr>
            <p:ph type="dt" sz="half" idx="10"/>
          </p:nvPr>
        </p:nvSpPr>
        <p:spPr/>
        <p:txBody>
          <a:bodyPr/>
          <a:lstStyle/>
          <a:p>
            <a:fld id="{5E1B3C6F-9D53-4434-B400-FA47B57A8751}" type="datetime1">
              <a:t>1/8/2026</a:t>
            </a:fld>
            <a:endParaRPr lang="en-US"/>
          </a:p>
        </p:txBody>
      </p:sp>
      <p:sp>
        <p:nvSpPr>
          <p:cNvPr id="5" name="Footer Placeholder 4">
            <a:extLst>
              <a:ext uri="{FF2B5EF4-FFF2-40B4-BE49-F238E27FC236}">
                <a16:creationId xmlns:a16="http://schemas.microsoft.com/office/drawing/2014/main" id="{A8956F52-0222-32CC-F082-77DD9615C7F3}"/>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990BC148-F2FF-14D1-AF6F-C2AF7346938D}"/>
              </a:ext>
            </a:extLst>
          </p:cNvPr>
          <p:cNvSpPr>
            <a:spLocks noGrp="1"/>
          </p:cNvSpPr>
          <p:nvPr>
            <p:ph type="sldNum" sz="quarter" idx="12"/>
          </p:nvPr>
        </p:nvSpPr>
        <p:spPr/>
        <p:txBody>
          <a:bodyPr/>
          <a:lstStyle/>
          <a:p>
            <a:fld id="{E30AF5A0-43BB-4336-8627-9123B9144D80}" type="slidenum">
              <a:rPr lang="en-US" dirty="0"/>
              <a:t>2</a:t>
            </a:fld>
            <a:endParaRPr lang="en-US"/>
          </a:p>
        </p:txBody>
      </p:sp>
    </p:spTree>
    <p:extLst>
      <p:ext uri="{BB962C8B-B14F-4D97-AF65-F5344CB8AC3E}">
        <p14:creationId xmlns:p14="http://schemas.microsoft.com/office/powerpoint/2010/main" val="570269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Content Placeholder 1">
            <a:extLst>
              <a:ext uri="{FF2B5EF4-FFF2-40B4-BE49-F238E27FC236}">
                <a16:creationId xmlns:a16="http://schemas.microsoft.com/office/drawing/2014/main" id="{E59379D9-3334-2C08-6A35-76043E416523}"/>
              </a:ext>
            </a:extLst>
          </p:cNvPr>
          <p:cNvGraphicFramePr>
            <a:graphicFrameLocks noGrp="1"/>
          </p:cNvGraphicFramePr>
          <p:nvPr>
            <p:ph idx="1"/>
            <p:extLst>
              <p:ext uri="{D42A27DB-BD31-4B8C-83A1-F6EECF244321}">
                <p14:modId xmlns:p14="http://schemas.microsoft.com/office/powerpoint/2010/main" val="4165986264"/>
              </p:ext>
            </p:extLst>
          </p:nvPr>
        </p:nvGraphicFramePr>
        <p:xfrm>
          <a:off x="802481" y="-597449"/>
          <a:ext cx="8107611" cy="74503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757541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Content Placeholder 1">
            <a:extLst>
              <a:ext uri="{FF2B5EF4-FFF2-40B4-BE49-F238E27FC236}">
                <a16:creationId xmlns:a16="http://schemas.microsoft.com/office/drawing/2014/main" id="{2EBCCF38-7BC6-7449-5A8D-A457052B268D}"/>
              </a:ext>
            </a:extLst>
          </p:cNvPr>
          <p:cNvGraphicFramePr>
            <a:graphicFrameLocks noGrp="1"/>
          </p:cNvGraphicFramePr>
          <p:nvPr>
            <p:ph idx="1"/>
            <p:extLst>
              <p:ext uri="{D42A27DB-BD31-4B8C-83A1-F6EECF244321}">
                <p14:modId xmlns:p14="http://schemas.microsoft.com/office/powerpoint/2010/main" val="2393580254"/>
              </p:ext>
            </p:extLst>
          </p:nvPr>
        </p:nvGraphicFramePr>
        <p:xfrm>
          <a:off x="802481" y="827457"/>
          <a:ext cx="7543800" cy="34524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01463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Content Placeholder 1">
            <a:extLst>
              <a:ext uri="{FF2B5EF4-FFF2-40B4-BE49-F238E27FC236}">
                <a16:creationId xmlns:a16="http://schemas.microsoft.com/office/drawing/2014/main" id="{6D711004-520C-A31E-4297-0871FBD07068}"/>
              </a:ext>
            </a:extLst>
          </p:cNvPr>
          <p:cNvSpPr>
            <a:spLocks noGrp="1"/>
          </p:cNvSpPr>
          <p:nvPr>
            <p:ph idx="1"/>
          </p:nvPr>
        </p:nvSpPr>
        <p:spPr>
          <a:xfrm>
            <a:off x="802386" y="1263676"/>
            <a:ext cx="7543800" cy="3851787"/>
          </a:xfrm>
        </p:spPr>
        <p:txBody>
          <a:bodyPr vert="horz" lIns="91440" tIns="45720" rIns="91440" bIns="45720" rtlCol="0" anchor="t">
            <a:normAutofit fontScale="92500"/>
          </a:bodyPr>
          <a:lstStyle/>
          <a:p>
            <a:pPr marL="0" indent="0">
              <a:buNone/>
            </a:pPr>
            <a:r>
              <a:rPr lang="en-US" sz="1700" b="1">
                <a:latin typeface="Arial"/>
                <a:cs typeface="Arial"/>
              </a:rPr>
              <a:t>How does SAA ensure fiscal accountability?</a:t>
            </a:r>
            <a:br>
              <a:rPr lang="en-US" sz="1700" b="1">
                <a:latin typeface="Arial"/>
              </a:rPr>
            </a:br>
            <a:r>
              <a:rPr lang="en-US" sz="1700">
                <a:latin typeface="Arial"/>
                <a:cs typeface="Arial"/>
              </a:rPr>
              <a:t>The Council reviews SAA’s financials and strategic goals regularly.</a:t>
            </a:r>
          </a:p>
          <a:p>
            <a:pPr marL="0" indent="0">
              <a:buNone/>
            </a:pPr>
            <a:endParaRPr lang="en-US" sz="1700" b="1">
              <a:latin typeface="Arial"/>
              <a:cs typeface="Arial"/>
            </a:endParaRPr>
          </a:p>
          <a:p>
            <a:pPr marL="0" indent="0">
              <a:buNone/>
            </a:pPr>
            <a:r>
              <a:rPr lang="en-US" sz="1700" b="1">
                <a:latin typeface="Arial"/>
                <a:cs typeface="Arial"/>
              </a:rPr>
              <a:t>How will this change support SAA’s mission?</a:t>
            </a:r>
            <a:br>
              <a:rPr lang="en-US" sz="1700" b="1">
                <a:latin typeface="Arial"/>
              </a:rPr>
            </a:br>
            <a:r>
              <a:rPr lang="en-US" sz="1700">
                <a:latin typeface="Arial"/>
                <a:cs typeface="Arial"/>
              </a:rPr>
              <a:t>The dues adjustment allows SAA to sustain and strengthen its core programs—such as continuing education, publications, advocacy, and the Annual Meeting—while expanding resources that support the archives and records profession.</a:t>
            </a:r>
            <a:endParaRPr lang="en-US" sz="1700"/>
          </a:p>
          <a:p>
            <a:pPr marL="0" indent="0">
              <a:buNone/>
            </a:pPr>
            <a:endParaRPr lang="en-US" sz="1700" b="1">
              <a:latin typeface="Arial"/>
              <a:cs typeface="Arial"/>
            </a:endParaRPr>
          </a:p>
          <a:p>
            <a:pPr marL="0" indent="0">
              <a:buNone/>
            </a:pPr>
            <a:r>
              <a:rPr lang="en-US" sz="1700" b="1">
                <a:latin typeface="Arial"/>
                <a:cs typeface="Arial"/>
              </a:rPr>
              <a:t>Will dues be reviewed more regularly in the future?</a:t>
            </a:r>
            <a:br>
              <a:rPr lang="en-US" sz="1700" b="1">
                <a:latin typeface="Arial"/>
              </a:rPr>
            </a:br>
            <a:r>
              <a:rPr lang="en-US" sz="1700">
                <a:latin typeface="Arial"/>
                <a:cs typeface="Arial"/>
              </a:rPr>
              <a:t>Yes. The Council intends to review dues periodically to ensure they remain fair, equitable, and aligned with SAA’s financial realities and strategic priorities.</a:t>
            </a:r>
            <a:endParaRPr lang="en-US" sz="1700"/>
          </a:p>
        </p:txBody>
      </p:sp>
    </p:spTree>
    <p:extLst>
      <p:ext uri="{BB962C8B-B14F-4D97-AF65-F5344CB8AC3E}">
        <p14:creationId xmlns:p14="http://schemas.microsoft.com/office/powerpoint/2010/main" val="16906338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12D27E9-43F8-7789-AAD9-290025B9060E}"/>
              </a:ext>
            </a:extLst>
          </p:cNvPr>
          <p:cNvSpPr>
            <a:spLocks noGrp="1"/>
          </p:cNvSpPr>
          <p:nvPr>
            <p:ph idx="1"/>
          </p:nvPr>
        </p:nvSpPr>
        <p:spPr>
          <a:xfrm>
            <a:off x="685800" y="1905000"/>
            <a:ext cx="8229600" cy="3886200"/>
          </a:xfrm>
        </p:spPr>
        <p:txBody>
          <a:bodyPr/>
          <a:lstStyle/>
          <a:p>
            <a:pPr marL="0" indent="0" algn="ctr">
              <a:buFont typeface="Wingdings" panose="05000000000000000000" pitchFamily="2" charset="2"/>
              <a:buNone/>
              <a:defRPr/>
            </a:pPr>
            <a:r>
              <a:rPr lang="en-US" sz="4000"/>
              <a:t>Questions?</a:t>
            </a:r>
          </a:p>
          <a:p>
            <a:pPr>
              <a:defRPr/>
            </a:pPr>
            <a:endParaRPr lang="en-US"/>
          </a:p>
          <a:p>
            <a:pPr>
              <a:defRPr/>
            </a:pPr>
            <a:endParaRPr lang="en-US"/>
          </a:p>
          <a:p>
            <a:pPr marL="0" indent="0" algn="ctr">
              <a:buFont typeface="Wingdings" panose="05000000000000000000" pitchFamily="2" charset="2"/>
              <a:buNone/>
              <a:defRPr/>
            </a:pPr>
            <a:r>
              <a:rPr lang="en-US" sz="4000"/>
              <a:t>Thank you!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9F683-219D-C463-D36E-92284DF394F7}"/>
              </a:ext>
            </a:extLst>
          </p:cNvPr>
          <p:cNvSpPr>
            <a:spLocks noGrp="1"/>
          </p:cNvSpPr>
          <p:nvPr>
            <p:ph type="title"/>
          </p:nvPr>
        </p:nvSpPr>
        <p:spPr>
          <a:xfrm>
            <a:off x="512507" y="1066801"/>
            <a:ext cx="3077573" cy="1317523"/>
          </a:xfrm>
        </p:spPr>
        <p:txBody>
          <a:bodyPr anchor="b">
            <a:normAutofit/>
          </a:bodyPr>
          <a:lstStyle/>
          <a:p>
            <a:pPr>
              <a:lnSpc>
                <a:spcPct val="90000"/>
              </a:lnSpc>
            </a:pPr>
            <a:r>
              <a:rPr lang="en-US" sz="2700"/>
              <a:t>How to Submit Anonymous Questions</a:t>
            </a:r>
          </a:p>
        </p:txBody>
      </p:sp>
      <p:pic>
        <p:nvPicPr>
          <p:cNvPr id="8" name="Content Placeholder 7" descr="touching tablet computer screen with Q and A speech bubbles">
            <a:extLst>
              <a:ext uri="{FF2B5EF4-FFF2-40B4-BE49-F238E27FC236}">
                <a16:creationId xmlns:a16="http://schemas.microsoft.com/office/drawing/2014/main" id="{9FCE47B4-5563-457E-BDE4-EE406BFCE33C}"/>
              </a:ext>
            </a:extLst>
          </p:cNvPr>
          <p:cNvPicPr>
            <a:picLocks noGrp="1" noChangeAspect="1"/>
          </p:cNvPicPr>
          <p:nvPr>
            <p:ph type="pic" idx="1"/>
          </p:nvPr>
        </p:nvPicPr>
        <p:blipFill>
          <a:blip r:embed="rId3"/>
          <a:srcRect l="16296" r="11287" b="1"/>
          <a:stretch>
            <a:fillRect/>
          </a:stretch>
        </p:blipFill>
        <p:spPr>
          <a:xfrm>
            <a:off x="3887391" y="1066800"/>
            <a:ext cx="4629150" cy="4794250"/>
          </a:xfrm>
          <a:prstGeom prst="rect">
            <a:avLst/>
          </a:prstGeom>
          <a:noFill/>
        </p:spPr>
      </p:pic>
      <p:sp>
        <p:nvSpPr>
          <p:cNvPr id="4" name="Content Placeholder 3">
            <a:extLst>
              <a:ext uri="{FF2B5EF4-FFF2-40B4-BE49-F238E27FC236}">
                <a16:creationId xmlns:a16="http://schemas.microsoft.com/office/drawing/2014/main" id="{75F79B15-340B-18F5-0FF4-9451FCD75D56}"/>
              </a:ext>
            </a:extLst>
          </p:cNvPr>
          <p:cNvSpPr>
            <a:spLocks noGrp="1"/>
          </p:cNvSpPr>
          <p:nvPr>
            <p:ph type="body"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12507" y="2552700"/>
            <a:ext cx="3077573" cy="3316288"/>
          </a:xfrm>
        </p:spPr>
        <p:txBody>
          <a:bodyPr>
            <a:normAutofit/>
          </a:bodyPr>
          <a:lstStyle/>
          <a:p>
            <a:pPr marL="0" indent="0">
              <a:spcBef>
                <a:spcPts val="2500"/>
              </a:spcBef>
              <a:buFont typeface="Arial" panose="020B0604020202020204" pitchFamily="34" charset="0"/>
              <a:buNone/>
            </a:pPr>
            <a:r>
              <a:rPr lang="en-US" sz="1400" b="1"/>
              <a:t>Ensuring Participant Anonymity</a:t>
            </a:r>
          </a:p>
          <a:p>
            <a:pPr marL="0" lvl="1" indent="0">
              <a:buFont typeface="Arial" panose="020B0604020202020204" pitchFamily="34" charset="0"/>
              <a:buNone/>
            </a:pPr>
            <a:r>
              <a:rPr lang="en-US" sz="1400"/>
              <a:t>Anonymous questions allow participants to engage openly without fear of judgment or exposure.</a:t>
            </a:r>
          </a:p>
          <a:p>
            <a:pPr marL="0" indent="0">
              <a:spcBef>
                <a:spcPts val="2500"/>
              </a:spcBef>
              <a:buFont typeface="Arial" panose="020B0604020202020204" pitchFamily="34" charset="0"/>
              <a:buNone/>
            </a:pPr>
            <a:r>
              <a:rPr lang="en-US" sz="1400" b="1"/>
              <a:t>Using Designated Q&amp;A Tools</a:t>
            </a:r>
          </a:p>
          <a:p>
            <a:pPr marL="0" lvl="1" indent="0">
              <a:buFont typeface="Arial" panose="020B0604020202020204" pitchFamily="34" charset="0"/>
              <a:buNone/>
            </a:pPr>
            <a:r>
              <a:rPr lang="en-US" sz="1400"/>
              <a:t>Attendees should use the event’s Q&amp;A feature designed to collect questions confidentially and efficiently.</a:t>
            </a:r>
          </a:p>
          <a:p>
            <a:pPr marL="0" indent="0">
              <a:spcBef>
                <a:spcPts val="2500"/>
              </a:spcBef>
              <a:buFont typeface="Arial" panose="020B0604020202020204" pitchFamily="34" charset="0"/>
              <a:buNone/>
            </a:pPr>
            <a:endParaRPr lang="en-US" sz="1400" b="1"/>
          </a:p>
        </p:txBody>
      </p:sp>
      <p:sp>
        <p:nvSpPr>
          <p:cNvPr id="6" name="Date Placeholder 5">
            <a:extLst>
              <a:ext uri="{FF2B5EF4-FFF2-40B4-BE49-F238E27FC236}">
                <a16:creationId xmlns:a16="http://schemas.microsoft.com/office/drawing/2014/main" id="{9DEEB32B-F77E-75C5-4C4C-1468AEE2C319}"/>
              </a:ext>
            </a:extLst>
          </p:cNvPr>
          <p:cNvSpPr>
            <a:spLocks noGrp="1"/>
          </p:cNvSpPr>
          <p:nvPr>
            <p:ph type="dt" sz="half" idx="10"/>
          </p:nvPr>
        </p:nvSpPr>
        <p:spPr>
          <a:xfrm>
            <a:off x="6277086" y="6356351"/>
            <a:ext cx="1944446" cy="365125"/>
          </a:xfrm>
        </p:spPr>
        <p:txBody>
          <a:bodyPr anchor="ctr">
            <a:normAutofit/>
          </a:bodyPr>
          <a:lstStyle/>
          <a:p>
            <a:pPr>
              <a:spcAft>
                <a:spcPts val="450"/>
              </a:spcAft>
            </a:pPr>
            <a:fld id="{B20F022F-161E-41B9-A1BC-CC85E43B1AF4}" type="datetime1">
              <a:rPr lang="en-US" smtClean="0"/>
              <a:pPr>
                <a:spcAft>
                  <a:spcPts val="450"/>
                </a:spcAft>
              </a:pPr>
              <a:t>1/8/2026</a:t>
            </a:fld>
            <a:endParaRPr lang="en-US"/>
          </a:p>
        </p:txBody>
      </p:sp>
      <p:sp>
        <p:nvSpPr>
          <p:cNvPr id="13" name="Footer Placeholder 5">
            <a:extLst>
              <a:ext uri="{FF2B5EF4-FFF2-40B4-BE49-F238E27FC236}">
                <a16:creationId xmlns:a16="http://schemas.microsoft.com/office/drawing/2014/main" id="{9177982B-E5EF-D0B7-E089-996E800F1B16}"/>
              </a:ext>
            </a:extLst>
          </p:cNvPr>
          <p:cNvSpPr>
            <a:spLocks noGrp="1"/>
          </p:cNvSpPr>
          <p:nvPr>
            <p:ph type="ftr" sz="quarter" idx="11"/>
          </p:nvPr>
        </p:nvSpPr>
        <p:spPr>
          <a:xfrm>
            <a:off x="536538" y="6356351"/>
            <a:ext cx="3404795" cy="365125"/>
          </a:xfrm>
        </p:spPr>
        <p:txBody>
          <a:bodyPr/>
          <a:lstStyle/>
          <a:p>
            <a:pPr>
              <a:spcAft>
                <a:spcPts val="600"/>
              </a:spcAft>
            </a:pPr>
            <a:r>
              <a:rPr lang="en-US"/>
              <a:t>
              </a:t>
            </a:r>
          </a:p>
        </p:txBody>
      </p:sp>
      <p:sp>
        <p:nvSpPr>
          <p:cNvPr id="15" name="Slide Number Placeholder 6">
            <a:extLst>
              <a:ext uri="{FF2B5EF4-FFF2-40B4-BE49-F238E27FC236}">
                <a16:creationId xmlns:a16="http://schemas.microsoft.com/office/drawing/2014/main" id="{26C4E750-9744-66B0-7A63-141B7077758E}"/>
              </a:ext>
            </a:extLst>
          </p:cNvPr>
          <p:cNvSpPr>
            <a:spLocks noGrp="1"/>
          </p:cNvSpPr>
          <p:nvPr>
            <p:ph type="sldNum" sz="quarter" idx="12"/>
          </p:nvPr>
        </p:nvSpPr>
        <p:spPr>
          <a:xfrm>
            <a:off x="8189259" y="6356351"/>
            <a:ext cx="504266" cy="365125"/>
          </a:xfrm>
        </p:spPr>
        <p:txBody>
          <a:bodyPr/>
          <a:lstStyle/>
          <a:p>
            <a:pPr>
              <a:spcAft>
                <a:spcPts val="600"/>
              </a:spcAft>
            </a:pPr>
            <a:fld id="{E30AF5A0-43BB-4336-8627-9123B9144D80}" type="slidenum">
              <a:rPr lang="en-US" dirty="0"/>
              <a:pPr>
                <a:spcAft>
                  <a:spcPts val="600"/>
                </a:spcAft>
              </a:pPr>
              <a:t>3</a:t>
            </a:fld>
            <a:endParaRPr lang="en-US"/>
          </a:p>
        </p:txBody>
      </p:sp>
    </p:spTree>
    <p:extLst>
      <p:ext uri="{BB962C8B-B14F-4D97-AF65-F5344CB8AC3E}">
        <p14:creationId xmlns:p14="http://schemas.microsoft.com/office/powerpoint/2010/main" val="10765546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477" y="922096"/>
            <a:ext cx="8018449" cy="1371030"/>
          </a:xfrm>
        </p:spPr>
        <p:txBody>
          <a:bodyPr anchor="t">
            <a:normAutofit/>
          </a:bodyPr>
          <a:lstStyle/>
          <a:p>
            <a:pPr>
              <a:defRPr sz="3200" b="1">
                <a:solidFill>
                  <a:srgbClr val="003366"/>
                </a:solidFill>
                <a:latin typeface="Calibri"/>
              </a:defRPr>
            </a:pPr>
            <a:r>
              <a:rPr lang="en-US" sz="3200"/>
              <a:t>Membership Dues History</a:t>
            </a:r>
          </a:p>
        </p:txBody>
      </p:sp>
      <p:sp>
        <p:nvSpPr>
          <p:cNvPr id="31" name="Date Placeholder 3">
            <a:extLst>
              <a:ext uri="{FF2B5EF4-FFF2-40B4-BE49-F238E27FC236}">
                <a16:creationId xmlns:a16="http://schemas.microsoft.com/office/drawing/2014/main" id="{96FAABF9-F511-8576-D4D3-DC2A09322754}"/>
              </a:ext>
            </a:extLst>
          </p:cNvPr>
          <p:cNvSpPr>
            <a:spLocks noGrp="1"/>
          </p:cNvSpPr>
          <p:nvPr>
            <p:ph type="dt" sz="half" idx="10"/>
          </p:nvPr>
        </p:nvSpPr>
        <p:spPr>
          <a:xfrm>
            <a:off x="6277086" y="6356351"/>
            <a:ext cx="1944446" cy="365125"/>
          </a:xfrm>
        </p:spPr>
        <p:txBody>
          <a:bodyPr anchor="ctr">
            <a:normAutofit/>
          </a:bodyPr>
          <a:lstStyle/>
          <a:p>
            <a:pPr>
              <a:spcAft>
                <a:spcPts val="600"/>
              </a:spcAft>
            </a:pPr>
            <a:fld id="{72E71523-3D1C-4148-96C9-ADA065B5DD04}" type="datetime1">
              <a:rPr lang="en-US"/>
              <a:pPr>
                <a:spcAft>
                  <a:spcPts val="600"/>
                </a:spcAft>
              </a:pPr>
              <a:t>1/8/2026</a:t>
            </a:fld>
            <a:endParaRPr lang="en-US"/>
          </a:p>
        </p:txBody>
      </p:sp>
      <p:sp>
        <p:nvSpPr>
          <p:cNvPr id="33" name="Footer Placeholder 4">
            <a:extLst>
              <a:ext uri="{FF2B5EF4-FFF2-40B4-BE49-F238E27FC236}">
                <a16:creationId xmlns:a16="http://schemas.microsoft.com/office/drawing/2014/main" id="{CA157ECE-535D-DC8D-CF25-C716D07E2CAF}"/>
              </a:ext>
            </a:extLst>
          </p:cNvPr>
          <p:cNvSpPr>
            <a:spLocks noGrp="1"/>
          </p:cNvSpPr>
          <p:nvPr>
            <p:ph type="ftr" sz="quarter" idx="11"/>
          </p:nvPr>
        </p:nvSpPr>
        <p:spPr>
          <a:xfrm>
            <a:off x="536538" y="6356351"/>
            <a:ext cx="3404795" cy="365125"/>
          </a:xfrm>
        </p:spPr>
        <p:txBody>
          <a:bodyPr anchor="ctr">
            <a:normAutofit/>
          </a:bodyPr>
          <a:lstStyle/>
          <a:p>
            <a:pPr>
              <a:lnSpc>
                <a:spcPct val="90000"/>
              </a:lnSpc>
              <a:spcAft>
                <a:spcPts val="600"/>
              </a:spcAft>
            </a:pPr>
            <a:r>
              <a:rPr lang="en-US" sz="700"/>
              <a:t>
              </a:t>
            </a:r>
          </a:p>
        </p:txBody>
      </p:sp>
      <p:sp>
        <p:nvSpPr>
          <p:cNvPr id="35" name="Slide Number Placeholder 5">
            <a:extLst>
              <a:ext uri="{FF2B5EF4-FFF2-40B4-BE49-F238E27FC236}">
                <a16:creationId xmlns:a16="http://schemas.microsoft.com/office/drawing/2014/main" id="{ACA8A567-2673-52DC-A327-4090482687CD}"/>
              </a:ext>
            </a:extLst>
          </p:cNvPr>
          <p:cNvSpPr>
            <a:spLocks noGrp="1"/>
          </p:cNvSpPr>
          <p:nvPr>
            <p:ph type="sldNum" sz="quarter" idx="12"/>
          </p:nvPr>
        </p:nvSpPr>
        <p:spPr>
          <a:xfrm>
            <a:off x="8189259" y="6356351"/>
            <a:ext cx="504266" cy="365125"/>
          </a:xfrm>
        </p:spPr>
        <p:txBody>
          <a:bodyPr anchor="ctr">
            <a:normAutofit/>
          </a:bodyPr>
          <a:lstStyle/>
          <a:p>
            <a:pPr>
              <a:lnSpc>
                <a:spcPct val="90000"/>
              </a:lnSpc>
              <a:spcAft>
                <a:spcPts val="600"/>
              </a:spcAft>
            </a:pPr>
            <a:fld id="{5E4DE196-8A13-4FF7-A07E-102851959EAB}" type="slidenum">
              <a:rPr lang="en-US" sz="1900" dirty="0"/>
              <a:pPr>
                <a:lnSpc>
                  <a:spcPct val="90000"/>
                </a:lnSpc>
                <a:spcAft>
                  <a:spcPts val="600"/>
                </a:spcAft>
              </a:pPr>
              <a:t>4</a:t>
            </a:fld>
            <a:endParaRPr lang="en-US" sz="1900"/>
          </a:p>
        </p:txBody>
      </p:sp>
      <p:graphicFrame>
        <p:nvGraphicFramePr>
          <p:cNvPr id="37" name="Content Placeholder 2">
            <a:extLst>
              <a:ext uri="{FF2B5EF4-FFF2-40B4-BE49-F238E27FC236}">
                <a16:creationId xmlns:a16="http://schemas.microsoft.com/office/drawing/2014/main" id="{F60BC76B-5329-7D08-CD9B-7CA6D71FCDAB}"/>
              </a:ext>
            </a:extLst>
          </p:cNvPr>
          <p:cNvGraphicFramePr/>
          <p:nvPr>
            <p:extLst>
              <p:ext uri="{D42A27DB-BD31-4B8C-83A1-F6EECF244321}">
                <p14:modId xmlns:p14="http://schemas.microsoft.com/office/powerpoint/2010/main" val="3808739423"/>
              </p:ext>
            </p:extLst>
          </p:nvPr>
        </p:nvGraphicFramePr>
        <p:xfrm>
          <a:off x="525477" y="2409858"/>
          <a:ext cx="8018449" cy="3636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477" y="922096"/>
            <a:ext cx="8018449" cy="1127930"/>
          </a:xfrm>
        </p:spPr>
        <p:txBody>
          <a:bodyPr vert="horz" lIns="91440" tIns="45720" rIns="91440" bIns="45720" rtlCol="0" anchor="t">
            <a:normAutofit/>
          </a:bodyPr>
          <a:lstStyle/>
          <a:p>
            <a:pPr>
              <a:defRPr sz="3200" b="1">
                <a:solidFill>
                  <a:srgbClr val="003366"/>
                </a:solidFill>
                <a:latin typeface="Calibri"/>
              </a:defRPr>
            </a:pPr>
            <a:r>
              <a:rPr lang="en-US" sz="3200"/>
              <a:t>Current Individual Dues (2023–2025)</a:t>
            </a:r>
          </a:p>
        </p:txBody>
      </p:sp>
      <p:sp>
        <p:nvSpPr>
          <p:cNvPr id="3" name="Content Placeholder 2"/>
          <p:cNvSpPr>
            <a:spLocks noGrp="1"/>
          </p:cNvSpPr>
          <p:nvPr>
            <p:ph sz="half" idx="1"/>
          </p:nvPr>
        </p:nvSpPr>
        <p:spPr>
          <a:xfrm>
            <a:off x="1272707" y="2051192"/>
            <a:ext cx="3978313" cy="3844414"/>
          </a:xfrm>
        </p:spPr>
        <p:txBody>
          <a:bodyPr vert="horz" lIns="91440" tIns="45720" rIns="91440" bIns="45720" rtlCol="0" anchor="t">
            <a:normAutofit/>
          </a:bodyPr>
          <a:lstStyle/>
          <a:p>
            <a:pPr>
              <a:defRPr sz="1800">
                <a:solidFill>
                  <a:srgbClr val="003366"/>
                </a:solidFill>
                <a:latin typeface="Calibri"/>
              </a:defRPr>
            </a:pPr>
            <a:r>
              <a:rPr lang="en-US" sz="1800">
                <a:ea typeface="Calibri"/>
                <a:cs typeface="Calibri"/>
              </a:rPr>
              <a:t>ID1 - $80: Part-time | $77: Retired | $55: Student/Bridge Rate</a:t>
            </a:r>
            <a:endParaRPr lang="en-US" sz="1800"/>
          </a:p>
          <a:p>
            <a:pPr>
              <a:defRPr sz="1800">
                <a:solidFill>
                  <a:srgbClr val="003366"/>
                </a:solidFill>
                <a:latin typeface="Calibri"/>
              </a:defRPr>
            </a:pPr>
            <a:r>
              <a:rPr lang="en-US" sz="1800">
                <a:ea typeface="Calibri"/>
                <a:cs typeface="Calibri"/>
              </a:rPr>
              <a:t>ID2 - $105: $20k–$29k</a:t>
            </a:r>
            <a:endParaRPr lang="en-US" sz="1800"/>
          </a:p>
          <a:p>
            <a:pPr>
              <a:defRPr sz="1800">
                <a:solidFill>
                  <a:srgbClr val="003366"/>
                </a:solidFill>
                <a:latin typeface="Calibri"/>
              </a:defRPr>
            </a:pPr>
            <a:r>
              <a:rPr lang="en-US" sz="1800">
                <a:ea typeface="Calibri"/>
                <a:cs typeface="Calibri"/>
              </a:rPr>
              <a:t>ID3 - $140: $30k–$39k</a:t>
            </a:r>
            <a:endParaRPr lang="en-US" sz="1800"/>
          </a:p>
          <a:p>
            <a:pPr>
              <a:defRPr sz="1800">
                <a:solidFill>
                  <a:srgbClr val="003366"/>
                </a:solidFill>
                <a:latin typeface="Calibri"/>
              </a:defRPr>
            </a:pPr>
            <a:r>
              <a:rPr lang="en-US" sz="1800">
                <a:ea typeface="Calibri"/>
                <a:cs typeface="Calibri"/>
              </a:rPr>
              <a:t>ID4 - $174: $40k–$49k</a:t>
            </a:r>
            <a:endParaRPr lang="en-US" sz="1800"/>
          </a:p>
          <a:p>
            <a:pPr>
              <a:defRPr sz="1800">
                <a:solidFill>
                  <a:srgbClr val="003366"/>
                </a:solidFill>
                <a:latin typeface="Calibri"/>
              </a:defRPr>
            </a:pPr>
            <a:r>
              <a:rPr lang="en-US" sz="1800">
                <a:ea typeface="Calibri"/>
                <a:cs typeface="Calibri"/>
              </a:rPr>
              <a:t>ID5 - $218: $50k–$59k</a:t>
            </a:r>
            <a:endParaRPr lang="en-US" sz="1800"/>
          </a:p>
          <a:p>
            <a:pPr>
              <a:defRPr sz="1800">
                <a:solidFill>
                  <a:srgbClr val="003366"/>
                </a:solidFill>
                <a:latin typeface="Calibri"/>
              </a:defRPr>
            </a:pPr>
            <a:r>
              <a:rPr lang="en-US" sz="1800">
                <a:ea typeface="Calibri"/>
                <a:cs typeface="Calibri"/>
              </a:rPr>
              <a:t>ID6 - $250: $60k–$74k</a:t>
            </a:r>
            <a:endParaRPr lang="en-US" sz="1800"/>
          </a:p>
          <a:p>
            <a:pPr>
              <a:defRPr sz="1800">
                <a:solidFill>
                  <a:srgbClr val="003366"/>
                </a:solidFill>
                <a:latin typeface="Calibri"/>
              </a:defRPr>
            </a:pPr>
            <a:r>
              <a:rPr lang="en-US" sz="1800">
                <a:ea typeface="Calibri"/>
                <a:cs typeface="Calibri"/>
              </a:rPr>
              <a:t>ID7 - $285: $75k–$89k</a:t>
            </a:r>
            <a:endParaRPr lang="en-US" sz="1800"/>
          </a:p>
          <a:p>
            <a:pPr>
              <a:defRPr sz="1800">
                <a:solidFill>
                  <a:srgbClr val="003366"/>
                </a:solidFill>
                <a:latin typeface="Calibri"/>
              </a:defRPr>
            </a:pPr>
            <a:r>
              <a:rPr lang="en-US" sz="1800"/>
              <a:t>ID9 - $325: Income &gt; $90k</a:t>
            </a:r>
            <a:endParaRPr lang="en-US">
              <a:ea typeface="Calibri"/>
              <a:cs typeface="Calibri"/>
            </a:endParaRPr>
          </a:p>
          <a:p>
            <a:pPr>
              <a:defRPr sz="1800">
                <a:solidFill>
                  <a:srgbClr val="003366"/>
                </a:solidFill>
                <a:latin typeface="Calibri"/>
              </a:defRPr>
            </a:pPr>
            <a:endParaRPr lang="en-US" sz="1800"/>
          </a:p>
          <a:p>
            <a:pPr>
              <a:defRPr sz="1800">
                <a:solidFill>
                  <a:srgbClr val="003366"/>
                </a:solidFill>
                <a:latin typeface="Calibri"/>
              </a:defRPr>
            </a:pPr>
            <a:endParaRPr lang="en-US" sz="1800"/>
          </a:p>
          <a:p>
            <a:pPr>
              <a:defRPr sz="1800">
                <a:solidFill>
                  <a:srgbClr val="003366"/>
                </a:solidFill>
                <a:latin typeface="Calibri"/>
              </a:defRPr>
            </a:pPr>
            <a:endParaRPr lang="en-US" sz="1800"/>
          </a:p>
          <a:p>
            <a:pPr>
              <a:defRPr sz="1800">
                <a:solidFill>
                  <a:srgbClr val="003366"/>
                </a:solidFill>
                <a:latin typeface="Calibri"/>
              </a:defRPr>
            </a:pPr>
            <a:endParaRPr lang="en-US" sz="1800"/>
          </a:p>
          <a:p>
            <a:pPr>
              <a:defRPr sz="1800">
                <a:solidFill>
                  <a:srgbClr val="003366"/>
                </a:solidFill>
                <a:latin typeface="Calibri"/>
              </a:defRPr>
            </a:pPr>
            <a:endParaRPr lang="en-US" sz="1800"/>
          </a:p>
          <a:p>
            <a:pPr>
              <a:defRPr sz="1800">
                <a:solidFill>
                  <a:srgbClr val="003366"/>
                </a:solidFill>
                <a:latin typeface="Calibri"/>
              </a:defRPr>
            </a:pPr>
            <a:endParaRPr lang="en-US" sz="1800"/>
          </a:p>
          <a:p>
            <a:pPr>
              <a:defRPr sz="1800">
                <a:solidFill>
                  <a:srgbClr val="003366"/>
                </a:solidFill>
                <a:latin typeface="Calibri"/>
              </a:defRPr>
            </a:pPr>
            <a:endParaRPr lang="en-US" sz="1800"/>
          </a:p>
        </p:txBody>
      </p:sp>
      <p:sp>
        <p:nvSpPr>
          <p:cNvPr id="9" name="Date Placeholder 4">
            <a:extLst>
              <a:ext uri="{FF2B5EF4-FFF2-40B4-BE49-F238E27FC236}">
                <a16:creationId xmlns:a16="http://schemas.microsoft.com/office/drawing/2014/main" id="{B37748E6-8DE1-213A-93CF-0DF7604C18D3}"/>
              </a:ext>
            </a:extLst>
          </p:cNvPr>
          <p:cNvSpPr>
            <a:spLocks noGrp="1"/>
          </p:cNvSpPr>
          <p:nvPr>
            <p:ph type="dt" sz="half" idx="10"/>
          </p:nvPr>
        </p:nvSpPr>
        <p:spPr>
          <a:xfrm>
            <a:off x="6277086" y="6356351"/>
            <a:ext cx="1944446" cy="365125"/>
          </a:xfrm>
        </p:spPr>
        <p:txBody>
          <a:bodyPr/>
          <a:lstStyle/>
          <a:p>
            <a:pPr>
              <a:spcAft>
                <a:spcPts val="600"/>
              </a:spcAft>
            </a:pPr>
            <a:fld id="{896EEA70-B229-4B56-B3B8-9AF7864C9BDA}" type="datetime1">
              <a:pPr>
                <a:spcAft>
                  <a:spcPts val="600"/>
                </a:spcAft>
              </a:pPr>
              <a:t>1/8/2026</a:t>
            </a:fld>
            <a:endParaRPr lang="en-US"/>
          </a:p>
        </p:txBody>
      </p:sp>
      <p:sp>
        <p:nvSpPr>
          <p:cNvPr id="11" name="Footer Placeholder 5">
            <a:extLst>
              <a:ext uri="{FF2B5EF4-FFF2-40B4-BE49-F238E27FC236}">
                <a16:creationId xmlns:a16="http://schemas.microsoft.com/office/drawing/2014/main" id="{9A1DA83A-5F1B-0D1D-C783-8DE625CCAA14}"/>
              </a:ext>
            </a:extLst>
          </p:cNvPr>
          <p:cNvSpPr>
            <a:spLocks noGrp="1"/>
          </p:cNvSpPr>
          <p:nvPr>
            <p:ph type="ftr" sz="quarter" idx="11"/>
          </p:nvPr>
        </p:nvSpPr>
        <p:spPr>
          <a:xfrm>
            <a:off x="536538" y="6356351"/>
            <a:ext cx="3404795" cy="365125"/>
          </a:xfrm>
        </p:spPr>
        <p:txBody>
          <a:bodyPr/>
          <a:lstStyle/>
          <a:p>
            <a:pPr>
              <a:spcAft>
                <a:spcPts val="600"/>
              </a:spcAft>
            </a:pPr>
            <a:r>
              <a:rPr lang="en-US"/>
              <a:t>
              </a:t>
            </a:r>
          </a:p>
        </p:txBody>
      </p:sp>
      <p:sp>
        <p:nvSpPr>
          <p:cNvPr id="13" name="Slide Number Placeholder 6">
            <a:extLst>
              <a:ext uri="{FF2B5EF4-FFF2-40B4-BE49-F238E27FC236}">
                <a16:creationId xmlns:a16="http://schemas.microsoft.com/office/drawing/2014/main" id="{784315D3-69DD-4054-8916-1E0ADBFBCB0C}"/>
              </a:ext>
            </a:extLst>
          </p:cNvPr>
          <p:cNvSpPr>
            <a:spLocks noGrp="1"/>
          </p:cNvSpPr>
          <p:nvPr>
            <p:ph type="sldNum" sz="quarter" idx="12"/>
          </p:nvPr>
        </p:nvSpPr>
        <p:spPr>
          <a:xfrm>
            <a:off x="8189259" y="6356351"/>
            <a:ext cx="504266" cy="365125"/>
          </a:xfrm>
        </p:spPr>
        <p:txBody>
          <a:bodyPr/>
          <a:lstStyle/>
          <a:p>
            <a:pPr>
              <a:spcAft>
                <a:spcPts val="600"/>
              </a:spcAft>
            </a:pPr>
            <a:fld id="{E30AF5A0-43BB-4336-8627-9123B9144D80}" type="slidenum">
              <a:rPr lang="en-US" dirty="0"/>
              <a:pPr>
                <a:spcAft>
                  <a:spcPts val="600"/>
                </a:spcAft>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477" y="922096"/>
            <a:ext cx="8018449" cy="1371030"/>
          </a:xfrm>
        </p:spPr>
        <p:txBody>
          <a:bodyPr anchor="t">
            <a:normAutofit/>
          </a:bodyPr>
          <a:lstStyle/>
          <a:p>
            <a:pPr>
              <a:defRPr sz="3200" b="1">
                <a:solidFill>
                  <a:srgbClr val="003366"/>
                </a:solidFill>
                <a:latin typeface="Calibri"/>
              </a:defRPr>
            </a:pPr>
            <a:r>
              <a:rPr lang="en-US" sz="3200"/>
              <a:t>Member Benefits Evolution</a:t>
            </a:r>
          </a:p>
        </p:txBody>
      </p:sp>
      <p:sp>
        <p:nvSpPr>
          <p:cNvPr id="19" name="Date Placeholder 3">
            <a:extLst>
              <a:ext uri="{FF2B5EF4-FFF2-40B4-BE49-F238E27FC236}">
                <a16:creationId xmlns:a16="http://schemas.microsoft.com/office/drawing/2014/main" id="{F0663AAA-AE6F-E863-11B7-7E2642E248B5}"/>
              </a:ext>
            </a:extLst>
          </p:cNvPr>
          <p:cNvSpPr>
            <a:spLocks noGrp="1"/>
          </p:cNvSpPr>
          <p:nvPr>
            <p:ph type="dt" sz="half" idx="10"/>
          </p:nvPr>
        </p:nvSpPr>
        <p:spPr>
          <a:xfrm>
            <a:off x="6277086" y="6356351"/>
            <a:ext cx="1944446" cy="365125"/>
          </a:xfrm>
        </p:spPr>
        <p:txBody>
          <a:bodyPr/>
          <a:lstStyle/>
          <a:p>
            <a:pPr>
              <a:spcAft>
                <a:spcPts val="600"/>
              </a:spcAft>
            </a:pPr>
            <a:fld id="{8A9B528C-71E1-4363-A611-8E045AD93306}" type="datetime1">
              <a:pPr>
                <a:spcAft>
                  <a:spcPts val="600"/>
                </a:spcAft>
              </a:pPr>
              <a:t>1/8/2026</a:t>
            </a:fld>
            <a:endParaRPr lang="en-US"/>
          </a:p>
        </p:txBody>
      </p:sp>
      <p:sp>
        <p:nvSpPr>
          <p:cNvPr id="21" name="Footer Placeholder 4">
            <a:extLst>
              <a:ext uri="{FF2B5EF4-FFF2-40B4-BE49-F238E27FC236}">
                <a16:creationId xmlns:a16="http://schemas.microsoft.com/office/drawing/2014/main" id="{5F33BD3F-443F-FCD2-244E-A2F19FF757E0}"/>
              </a:ext>
            </a:extLst>
          </p:cNvPr>
          <p:cNvSpPr>
            <a:spLocks noGrp="1"/>
          </p:cNvSpPr>
          <p:nvPr>
            <p:ph type="ftr" sz="quarter" idx="11"/>
          </p:nvPr>
        </p:nvSpPr>
        <p:spPr>
          <a:xfrm>
            <a:off x="536538" y="6356351"/>
            <a:ext cx="3404795" cy="365125"/>
          </a:xfrm>
        </p:spPr>
        <p:txBody>
          <a:bodyPr/>
          <a:lstStyle/>
          <a:p>
            <a:pPr>
              <a:spcAft>
                <a:spcPts val="600"/>
              </a:spcAft>
            </a:pPr>
            <a:r>
              <a:rPr lang="en-US"/>
              <a:t>
              </a:t>
            </a:r>
          </a:p>
        </p:txBody>
      </p:sp>
      <p:sp>
        <p:nvSpPr>
          <p:cNvPr id="23" name="Slide Number Placeholder 5">
            <a:extLst>
              <a:ext uri="{FF2B5EF4-FFF2-40B4-BE49-F238E27FC236}">
                <a16:creationId xmlns:a16="http://schemas.microsoft.com/office/drawing/2014/main" id="{7818B06D-9164-3C8A-A83C-3C75B6F7A0B5}"/>
              </a:ext>
            </a:extLst>
          </p:cNvPr>
          <p:cNvSpPr>
            <a:spLocks noGrp="1"/>
          </p:cNvSpPr>
          <p:nvPr>
            <p:ph type="sldNum" sz="quarter" idx="12"/>
          </p:nvPr>
        </p:nvSpPr>
        <p:spPr>
          <a:xfrm>
            <a:off x="8189259" y="6356351"/>
            <a:ext cx="504266" cy="365125"/>
          </a:xfrm>
        </p:spPr>
        <p:txBody>
          <a:bodyPr/>
          <a:lstStyle/>
          <a:p>
            <a:pPr>
              <a:spcAft>
                <a:spcPts val="600"/>
              </a:spcAft>
            </a:pPr>
            <a:fld id="{E30AF5A0-43BB-4336-8627-9123B9144D80}" type="slidenum">
              <a:rPr lang="en-US" dirty="0"/>
              <a:pPr>
                <a:spcAft>
                  <a:spcPts val="600"/>
                </a:spcAft>
              </a:pPr>
              <a:t>6</a:t>
            </a:fld>
            <a:endParaRPr lang="en-US"/>
          </a:p>
        </p:txBody>
      </p:sp>
      <p:graphicFrame>
        <p:nvGraphicFramePr>
          <p:cNvPr id="14" name="Content Placeholder 2">
            <a:extLst>
              <a:ext uri="{FF2B5EF4-FFF2-40B4-BE49-F238E27FC236}">
                <a16:creationId xmlns:a16="http://schemas.microsoft.com/office/drawing/2014/main" id="{AB2C80E3-E0C2-13EE-0D8D-73575F735427}"/>
              </a:ext>
            </a:extLst>
          </p:cNvPr>
          <p:cNvGraphicFramePr>
            <a:graphicFrameLocks noGrp="1"/>
          </p:cNvGraphicFramePr>
          <p:nvPr>
            <p:ph idx="1"/>
            <p:extLst>
              <p:ext uri="{D42A27DB-BD31-4B8C-83A1-F6EECF244321}">
                <p14:modId xmlns:p14="http://schemas.microsoft.com/office/powerpoint/2010/main" val="1059097218"/>
              </p:ext>
            </p:extLst>
          </p:nvPr>
        </p:nvGraphicFramePr>
        <p:xfrm>
          <a:off x="499221" y="1393143"/>
          <a:ext cx="7938439" cy="4607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820" y="781665"/>
            <a:ext cx="3070199" cy="1223452"/>
          </a:xfrm>
        </p:spPr>
        <p:txBody>
          <a:bodyPr anchor="b">
            <a:normAutofit/>
          </a:bodyPr>
          <a:lstStyle/>
          <a:p>
            <a:pPr>
              <a:defRPr sz="3200" b="1">
                <a:solidFill>
                  <a:srgbClr val="003366"/>
                </a:solidFill>
                <a:latin typeface="Calibri"/>
              </a:defRPr>
            </a:pPr>
            <a:r>
              <a:rPr lang="en-US" sz="3200"/>
              <a:t>Key Trends</a:t>
            </a:r>
          </a:p>
        </p:txBody>
      </p:sp>
      <p:sp>
        <p:nvSpPr>
          <p:cNvPr id="7" name="Text Placeholder 3">
            <a:extLst>
              <a:ext uri="{FF2B5EF4-FFF2-40B4-BE49-F238E27FC236}">
                <a16:creationId xmlns:a16="http://schemas.microsoft.com/office/drawing/2014/main" id="{56950543-AF96-9ADC-8968-30B9283DD3FA}"/>
              </a:ext>
            </a:extLst>
          </p:cNvPr>
          <p:cNvSpPr>
            <a:spLocks noGrp="1"/>
          </p:cNvSpPr>
          <p:nvPr>
            <p:ph type="body" sz="half" idx="2"/>
          </p:nvPr>
        </p:nvSpPr>
        <p:spPr>
          <a:xfrm>
            <a:off x="516194" y="2315498"/>
            <a:ext cx="3070199" cy="3553491"/>
          </a:xfrm>
        </p:spPr>
        <p:txBody>
          <a:bodyPr/>
          <a:lstStyle/>
          <a:p>
            <a:endParaRPr lang="en-US"/>
          </a:p>
        </p:txBody>
      </p:sp>
      <p:sp>
        <p:nvSpPr>
          <p:cNvPr id="12" name="Date Placeholder 4">
            <a:extLst>
              <a:ext uri="{FF2B5EF4-FFF2-40B4-BE49-F238E27FC236}">
                <a16:creationId xmlns:a16="http://schemas.microsoft.com/office/drawing/2014/main" id="{7188A024-E8B7-3B2B-EAF0-670B20C1BDE2}"/>
              </a:ext>
            </a:extLst>
          </p:cNvPr>
          <p:cNvSpPr>
            <a:spLocks noGrp="1"/>
          </p:cNvSpPr>
          <p:nvPr>
            <p:ph type="dt" sz="half" idx="10"/>
          </p:nvPr>
        </p:nvSpPr>
        <p:spPr>
          <a:xfrm>
            <a:off x="6277086" y="6356351"/>
            <a:ext cx="1944446" cy="365125"/>
          </a:xfrm>
        </p:spPr>
        <p:txBody>
          <a:bodyPr/>
          <a:lstStyle/>
          <a:p>
            <a:pPr>
              <a:spcAft>
                <a:spcPts val="600"/>
              </a:spcAft>
            </a:pPr>
            <a:fld id="{2B970DA6-6CE8-4A1E-BE10-BA448C126988}" type="datetime1">
              <a:pPr>
                <a:spcAft>
                  <a:spcPts val="600"/>
                </a:spcAft>
              </a:pPr>
              <a:t>1/8/2026</a:t>
            </a:fld>
            <a:endParaRPr lang="en-US"/>
          </a:p>
        </p:txBody>
      </p:sp>
      <p:sp>
        <p:nvSpPr>
          <p:cNvPr id="14" name="Footer Placeholder 5">
            <a:extLst>
              <a:ext uri="{FF2B5EF4-FFF2-40B4-BE49-F238E27FC236}">
                <a16:creationId xmlns:a16="http://schemas.microsoft.com/office/drawing/2014/main" id="{39BB97EB-AC75-7449-2A7A-156996802A75}"/>
              </a:ext>
            </a:extLst>
          </p:cNvPr>
          <p:cNvSpPr>
            <a:spLocks noGrp="1"/>
          </p:cNvSpPr>
          <p:nvPr>
            <p:ph type="ftr" sz="quarter" idx="11"/>
          </p:nvPr>
        </p:nvSpPr>
        <p:spPr>
          <a:xfrm>
            <a:off x="536538" y="6356351"/>
            <a:ext cx="3404795" cy="365125"/>
          </a:xfrm>
        </p:spPr>
        <p:txBody>
          <a:bodyPr/>
          <a:lstStyle/>
          <a:p>
            <a:pPr>
              <a:spcAft>
                <a:spcPts val="600"/>
              </a:spcAft>
            </a:pPr>
            <a:r>
              <a:rPr lang="en-US"/>
              <a:t>
              </a:t>
            </a:r>
          </a:p>
        </p:txBody>
      </p:sp>
      <p:sp>
        <p:nvSpPr>
          <p:cNvPr id="16" name="Slide Number Placeholder 6">
            <a:extLst>
              <a:ext uri="{FF2B5EF4-FFF2-40B4-BE49-F238E27FC236}">
                <a16:creationId xmlns:a16="http://schemas.microsoft.com/office/drawing/2014/main" id="{75F9AEDD-347E-AD34-7586-2277862B0761}"/>
              </a:ext>
            </a:extLst>
          </p:cNvPr>
          <p:cNvSpPr>
            <a:spLocks noGrp="1"/>
          </p:cNvSpPr>
          <p:nvPr>
            <p:ph type="sldNum" sz="quarter" idx="12"/>
          </p:nvPr>
        </p:nvSpPr>
        <p:spPr>
          <a:xfrm>
            <a:off x="8189259" y="6356351"/>
            <a:ext cx="504266" cy="365125"/>
          </a:xfrm>
        </p:spPr>
        <p:txBody>
          <a:bodyPr/>
          <a:lstStyle/>
          <a:p>
            <a:pPr>
              <a:spcAft>
                <a:spcPts val="600"/>
              </a:spcAft>
            </a:pPr>
            <a:fld id="{E30AF5A0-43BB-4336-8627-9123B9144D80}" type="slidenum">
              <a:rPr lang="en-US" dirty="0"/>
              <a:pPr>
                <a:spcAft>
                  <a:spcPts val="600"/>
                </a:spcAft>
              </a:pPr>
              <a:t>7</a:t>
            </a:fld>
            <a:endParaRPr lang="en-US"/>
          </a:p>
        </p:txBody>
      </p:sp>
      <p:graphicFrame>
        <p:nvGraphicFramePr>
          <p:cNvPr id="5" name="Content Placeholder 2">
            <a:extLst>
              <a:ext uri="{FF2B5EF4-FFF2-40B4-BE49-F238E27FC236}">
                <a16:creationId xmlns:a16="http://schemas.microsoft.com/office/drawing/2014/main" id="{7928EA3D-A31B-122C-D464-48D80B50A4F5}"/>
              </a:ext>
            </a:extLst>
          </p:cNvPr>
          <p:cNvGraphicFramePr>
            <a:graphicFrameLocks noGrp="1"/>
          </p:cNvGraphicFramePr>
          <p:nvPr>
            <p:ph idx="1"/>
            <p:extLst>
              <p:ext uri="{D42A27DB-BD31-4B8C-83A1-F6EECF244321}">
                <p14:modId xmlns:p14="http://schemas.microsoft.com/office/powerpoint/2010/main" val="3762668699"/>
              </p:ext>
            </p:extLst>
          </p:nvPr>
        </p:nvGraphicFramePr>
        <p:xfrm>
          <a:off x="3887391" y="987426"/>
          <a:ext cx="4629150" cy="4873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820" y="781665"/>
            <a:ext cx="3070199" cy="1223452"/>
          </a:xfrm>
        </p:spPr>
        <p:txBody>
          <a:bodyPr anchor="b">
            <a:normAutofit/>
          </a:bodyPr>
          <a:lstStyle/>
          <a:p>
            <a:pPr>
              <a:defRPr sz="3200" b="1">
                <a:solidFill>
                  <a:srgbClr val="003366"/>
                </a:solidFill>
                <a:latin typeface="Calibri"/>
              </a:defRPr>
            </a:pPr>
            <a:r>
              <a:rPr lang="en-US" sz="3200"/>
              <a:t>Key Milestones</a:t>
            </a:r>
          </a:p>
        </p:txBody>
      </p:sp>
      <p:sp>
        <p:nvSpPr>
          <p:cNvPr id="24" name="Text Placeholder 3">
            <a:extLst>
              <a:ext uri="{FF2B5EF4-FFF2-40B4-BE49-F238E27FC236}">
                <a16:creationId xmlns:a16="http://schemas.microsoft.com/office/drawing/2014/main" id="{2E39C66E-41B8-6AC2-813F-40350D318720}"/>
              </a:ext>
            </a:extLst>
          </p:cNvPr>
          <p:cNvSpPr>
            <a:spLocks noGrp="1"/>
          </p:cNvSpPr>
          <p:nvPr>
            <p:ph type="body" sz="half" idx="2"/>
          </p:nvPr>
        </p:nvSpPr>
        <p:spPr>
          <a:xfrm>
            <a:off x="516194" y="2315498"/>
            <a:ext cx="3070199" cy="3553491"/>
          </a:xfrm>
        </p:spPr>
        <p:txBody>
          <a:bodyPr vert="horz" lIns="91440" tIns="45720" rIns="91440" bIns="45720" rtlCol="0" anchor="t">
            <a:normAutofit/>
          </a:bodyPr>
          <a:lstStyle/>
          <a:p>
            <a:endParaRPr lang="en-US"/>
          </a:p>
        </p:txBody>
      </p:sp>
      <p:sp>
        <p:nvSpPr>
          <p:cNvPr id="25" name="Date Placeholder 4">
            <a:extLst>
              <a:ext uri="{FF2B5EF4-FFF2-40B4-BE49-F238E27FC236}">
                <a16:creationId xmlns:a16="http://schemas.microsoft.com/office/drawing/2014/main" id="{2FAED2AD-4D2E-5212-9DBE-4AA27BF55F2E}"/>
              </a:ext>
            </a:extLst>
          </p:cNvPr>
          <p:cNvSpPr>
            <a:spLocks noGrp="1"/>
          </p:cNvSpPr>
          <p:nvPr>
            <p:ph type="dt" sz="half" idx="10"/>
          </p:nvPr>
        </p:nvSpPr>
        <p:spPr>
          <a:xfrm>
            <a:off x="6277086" y="6356351"/>
            <a:ext cx="1944446" cy="365125"/>
          </a:xfrm>
        </p:spPr>
        <p:txBody>
          <a:bodyPr/>
          <a:lstStyle/>
          <a:p>
            <a:pPr>
              <a:spcAft>
                <a:spcPts val="600"/>
              </a:spcAft>
            </a:pPr>
            <a:fld id="{6D61E318-C4AA-4CCE-9BEC-87D8D9E301D3}" type="datetime1">
              <a:pPr>
                <a:spcAft>
                  <a:spcPts val="600"/>
                </a:spcAft>
              </a:pPr>
              <a:t>1/8/2026</a:t>
            </a:fld>
            <a:endParaRPr lang="en-US"/>
          </a:p>
        </p:txBody>
      </p:sp>
      <p:sp>
        <p:nvSpPr>
          <p:cNvPr id="26" name="Footer Placeholder 5">
            <a:extLst>
              <a:ext uri="{FF2B5EF4-FFF2-40B4-BE49-F238E27FC236}">
                <a16:creationId xmlns:a16="http://schemas.microsoft.com/office/drawing/2014/main" id="{DA311F3F-925F-4BDE-10F9-FF86F3DA9305}"/>
              </a:ext>
            </a:extLst>
          </p:cNvPr>
          <p:cNvSpPr>
            <a:spLocks noGrp="1"/>
          </p:cNvSpPr>
          <p:nvPr>
            <p:ph type="ftr" sz="quarter" idx="11"/>
          </p:nvPr>
        </p:nvSpPr>
        <p:spPr>
          <a:xfrm>
            <a:off x="536538" y="6356351"/>
            <a:ext cx="3404795" cy="365125"/>
          </a:xfrm>
        </p:spPr>
        <p:txBody>
          <a:bodyPr/>
          <a:lstStyle/>
          <a:p>
            <a:pPr>
              <a:spcAft>
                <a:spcPts val="600"/>
              </a:spcAft>
            </a:pPr>
            <a:r>
              <a:rPr lang="en-US"/>
              <a:t>
              </a:t>
            </a:r>
          </a:p>
        </p:txBody>
      </p:sp>
      <p:sp>
        <p:nvSpPr>
          <p:cNvPr id="27" name="Slide Number Placeholder 6">
            <a:extLst>
              <a:ext uri="{FF2B5EF4-FFF2-40B4-BE49-F238E27FC236}">
                <a16:creationId xmlns:a16="http://schemas.microsoft.com/office/drawing/2014/main" id="{B5E93CE9-2F3B-2058-23E1-77EBF3373CC0}"/>
              </a:ext>
            </a:extLst>
          </p:cNvPr>
          <p:cNvSpPr>
            <a:spLocks noGrp="1"/>
          </p:cNvSpPr>
          <p:nvPr>
            <p:ph type="sldNum" sz="quarter" idx="12"/>
          </p:nvPr>
        </p:nvSpPr>
        <p:spPr>
          <a:xfrm>
            <a:off x="8189259" y="6356351"/>
            <a:ext cx="504266" cy="365125"/>
          </a:xfrm>
        </p:spPr>
        <p:txBody>
          <a:bodyPr/>
          <a:lstStyle/>
          <a:p>
            <a:pPr>
              <a:spcAft>
                <a:spcPts val="600"/>
              </a:spcAft>
            </a:pPr>
            <a:fld id="{E30AF5A0-43BB-4336-8627-9123B9144D80}" type="slidenum">
              <a:rPr lang="en-US" dirty="0"/>
              <a:pPr>
                <a:spcAft>
                  <a:spcPts val="600"/>
                </a:spcAft>
              </a:pPr>
              <a:t>8</a:t>
            </a:fld>
            <a:endParaRPr lang="en-US"/>
          </a:p>
        </p:txBody>
      </p:sp>
      <p:graphicFrame>
        <p:nvGraphicFramePr>
          <p:cNvPr id="6" name="Diagram 5">
            <a:extLst>
              <a:ext uri="{FF2B5EF4-FFF2-40B4-BE49-F238E27FC236}">
                <a16:creationId xmlns:a16="http://schemas.microsoft.com/office/drawing/2014/main" id="{63532A47-6157-D531-2BA4-96F595E3E58C}"/>
              </a:ext>
            </a:extLst>
          </p:cNvPr>
          <p:cNvGraphicFramePr/>
          <p:nvPr>
            <p:extLst>
              <p:ext uri="{D42A27DB-BD31-4B8C-83A1-F6EECF244321}">
                <p14:modId xmlns:p14="http://schemas.microsoft.com/office/powerpoint/2010/main" val="2272456649"/>
              </p:ext>
            </p:extLst>
          </p:nvPr>
        </p:nvGraphicFramePr>
        <p:xfrm>
          <a:off x="3887391" y="987426"/>
          <a:ext cx="4629150" cy="4873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74048-59BD-A2D3-3BA8-343AFED3F7CF}"/>
              </a:ext>
            </a:extLst>
          </p:cNvPr>
          <p:cNvSpPr>
            <a:spLocks noGrp="1"/>
          </p:cNvSpPr>
          <p:nvPr>
            <p:ph type="ctrTitle"/>
          </p:nvPr>
        </p:nvSpPr>
        <p:spPr>
          <a:xfrm>
            <a:off x="5571713" y="1070611"/>
            <a:ext cx="3343687" cy="3240233"/>
          </a:xfrm>
        </p:spPr>
        <p:txBody>
          <a:bodyPr anchor="t">
            <a:normAutofit/>
          </a:bodyPr>
          <a:lstStyle/>
          <a:p>
            <a:r>
              <a:rPr lang="en-US"/>
              <a:t>Big Wins for Advocacy, Standards, and Member Support</a:t>
            </a:r>
          </a:p>
        </p:txBody>
      </p:sp>
      <p:sp>
        <p:nvSpPr>
          <p:cNvPr id="3" name="Subtitle 2">
            <a:extLst>
              <a:ext uri="{FF2B5EF4-FFF2-40B4-BE49-F238E27FC236}">
                <a16:creationId xmlns:a16="http://schemas.microsoft.com/office/drawing/2014/main" id="{1041B96A-144D-0E65-0AA1-5FD089F58144}"/>
              </a:ext>
            </a:extLst>
          </p:cNvPr>
          <p:cNvSpPr>
            <a:spLocks noGrp="1"/>
          </p:cNvSpPr>
          <p:nvPr>
            <p:ph type="subTitle" idx="1"/>
          </p:nvPr>
        </p:nvSpPr>
        <p:spPr>
          <a:xfrm>
            <a:off x="5571713" y="4509881"/>
            <a:ext cx="2892551" cy="775252"/>
          </a:xfrm>
        </p:spPr>
        <p:txBody>
          <a:bodyPr anchor="b">
            <a:normAutofit/>
          </a:bodyPr>
          <a:lstStyle/>
          <a:p>
            <a:r>
              <a:rPr lang="en-US"/>
              <a:t>Celebrating significant progress in organizational initiatives</a:t>
            </a:r>
          </a:p>
        </p:txBody>
      </p:sp>
      <p:pic>
        <p:nvPicPr>
          <p:cNvPr id="4" name="Picture 3" descr="Person holding a puzzle piece">
            <a:extLst>
              <a:ext uri="{FF2B5EF4-FFF2-40B4-BE49-F238E27FC236}">
                <a16:creationId xmlns:a16="http://schemas.microsoft.com/office/drawing/2014/main" id="{F7509D77-C4E8-4394-9D79-43F1A6253B29}"/>
              </a:ext>
            </a:extLst>
          </p:cNvPr>
          <p:cNvPicPr>
            <a:picLocks noChangeAspect="1"/>
          </p:cNvPicPr>
          <p:nvPr/>
        </p:nvPicPr>
        <p:blipFill>
          <a:blip r:embed="rId3"/>
          <a:srcRect l="14698" r="14216" b="-1"/>
          <a:stretch>
            <a:fillRect/>
          </a:stretch>
        </p:blipFill>
        <p:spPr>
          <a:xfrm>
            <a:off x="16" y="857257"/>
            <a:ext cx="5396741" cy="5143493"/>
          </a:xfrm>
          <a:custGeom>
            <a:avLst/>
            <a:gdLst>
              <a:gd name="connsiteX0" fmla="*/ 0 w 7195675"/>
              <a:gd name="connsiteY0" fmla="*/ 0 h 6858000"/>
              <a:gd name="connsiteX1" fmla="*/ 7195675 w 7195675"/>
              <a:gd name="connsiteY1" fmla="*/ 0 h 6858000"/>
              <a:gd name="connsiteX2" fmla="*/ 7195675 w 7195675"/>
              <a:gd name="connsiteY2" fmla="*/ 6858000 h 6858000"/>
              <a:gd name="connsiteX3" fmla="*/ 0 w 719567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195675" h="6858000">
                <a:moveTo>
                  <a:pt x="0" y="0"/>
                </a:moveTo>
                <a:lnTo>
                  <a:pt x="7195675" y="0"/>
                </a:lnTo>
                <a:lnTo>
                  <a:pt x="7195675" y="6858000"/>
                </a:lnTo>
                <a:lnTo>
                  <a:pt x="0" y="6858000"/>
                </a:lnTo>
                <a:close/>
              </a:path>
            </a:pathLst>
          </a:custGeom>
          <a:noFill/>
        </p:spPr>
      </p:pic>
    </p:spTree>
    <p:extLst>
      <p:ext uri="{BB962C8B-B14F-4D97-AF65-F5344CB8AC3E}">
        <p14:creationId xmlns:p14="http://schemas.microsoft.com/office/powerpoint/2010/main" val="354490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par>
                                <p:cTn id="11" presetID="10" presetClass="entr" presetSubtype="0" fill="hold" grpId="1" nodeType="withEffect">
                                  <p:stCondLst>
                                    <p:cond delay="250"/>
                                  </p:stCondLst>
                                  <p:iterate type="lt">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theme/theme1.xml><?xml version="1.0" encoding="utf-8"?>
<a:theme xmlns:a="http://schemas.openxmlformats.org/drawingml/2006/main" name="ChronicleVTI">
  <a:themeElements>
    <a:clrScheme name="ChronicleVTI">
      <a:dk1>
        <a:srgbClr val="000000"/>
      </a:dk1>
      <a:lt1>
        <a:srgbClr val="FFFFFF"/>
      </a:lt1>
      <a:dk2>
        <a:srgbClr val="1C1C32"/>
      </a:dk2>
      <a:lt2>
        <a:srgbClr val="F8F4F1"/>
      </a:lt2>
      <a:accent1>
        <a:srgbClr val="734B67"/>
      </a:accent1>
      <a:accent2>
        <a:srgbClr val="959EBB"/>
      </a:accent2>
      <a:accent3>
        <a:srgbClr val="596781"/>
      </a:accent3>
      <a:accent4>
        <a:srgbClr val="7F6E8C"/>
      </a:accent4>
      <a:accent5>
        <a:srgbClr val="DB9A8F"/>
      </a:accent5>
      <a:accent6>
        <a:srgbClr val="C29AB1"/>
      </a:accent6>
      <a:hlink>
        <a:srgbClr val="778BA2"/>
      </a:hlink>
      <a:folHlink>
        <a:srgbClr val="A27C99"/>
      </a:folHlink>
    </a:clrScheme>
    <a:fontScheme name="ChronicleVTI">
      <a:majorFont>
        <a:latin typeface="Univers Condensed"/>
        <a:ea typeface=""/>
        <a:cs typeface=""/>
      </a:majorFont>
      <a:minorFont>
        <a:latin typeface="Calisto MT" panose="02040603050505030304"/>
        <a:ea typeface=""/>
        <a:cs typeface=""/>
      </a:minorFont>
    </a:fontScheme>
    <a:fmtScheme name="ChronicleVTI">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ronicleVTI" id="{534FD3B1-53CD-4A5C-943C-C44DFF248C3E}" vid="{19A790DA-2E4D-4134-98A6-7DECB1A1B84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662C3DAFB25B94AA55E417C69A6FFE9" ma:contentTypeVersion="12" ma:contentTypeDescription="Create a new document." ma:contentTypeScope="" ma:versionID="e58ab43720f20dbc72ddf8f8edee17f4">
  <xsd:schema xmlns:xsd="http://www.w3.org/2001/XMLSchema" xmlns:xs="http://www.w3.org/2001/XMLSchema" xmlns:p="http://schemas.microsoft.com/office/2006/metadata/properties" xmlns:ns2="fe17491d-00aa-4345-a0e1-9b6c5b8e42af" xmlns:ns3="66d759a2-0217-489a-9bbe-12efca753d0a" targetNamespace="http://schemas.microsoft.com/office/2006/metadata/properties" ma:root="true" ma:fieldsID="1f7dab09973b119b4028010bf4461c5d" ns2:_="" ns3:_="">
    <xsd:import namespace="fe17491d-00aa-4345-a0e1-9b6c5b8e42af"/>
    <xsd:import namespace="66d759a2-0217-489a-9bbe-12efca753d0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17491d-00aa-4345-a0e1-9b6c5b8e42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dc8c49a-d714-4d4e-ba1e-30f5d1fb5619"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6d759a2-0217-489a-9bbe-12efca753d0a"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0be6e46-47d3-451a-a478-96aaa4649f50}" ma:internalName="TaxCatchAll" ma:showField="CatchAllData" ma:web="66d759a2-0217-489a-9bbe-12efca753d0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66d759a2-0217-489a-9bbe-12efca753d0a" xsi:nil="true"/>
    <lcf76f155ced4ddcb4097134ff3c332f xmlns="fe17491d-00aa-4345-a0e1-9b6c5b8e42a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5834A8D-8686-4B25-BF2E-BE0DF21827DC}">
  <ds:schemaRefs>
    <ds:schemaRef ds:uri="http://schemas.microsoft.com/sharepoint/v3/contenttype/forms"/>
  </ds:schemaRefs>
</ds:datastoreItem>
</file>

<file path=customXml/itemProps2.xml><?xml version="1.0" encoding="utf-8"?>
<ds:datastoreItem xmlns:ds="http://schemas.openxmlformats.org/officeDocument/2006/customXml" ds:itemID="{E4FA5F73-CF97-448D-BC3F-9DAD4EE3AC0C}">
  <ds:schemaRefs>
    <ds:schemaRef ds:uri="66d759a2-0217-489a-9bbe-12efca753d0a"/>
    <ds:schemaRef ds:uri="fe17491d-00aa-4345-a0e1-9b6c5b8e42a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customXml/itemProps3.xml><?xml version="1.0" encoding="utf-8"?>
<ds:datastoreItem xmlns:ds="http://schemas.openxmlformats.org/officeDocument/2006/customXml" ds:itemID="{0281AF3D-BD1A-48B6-8DD4-7F61D46B30CF}">
  <ds:schemaRefs>
    <ds:schemaRef ds:uri="66d759a2-0217-489a-9bbe-12efca753d0a"/>
    <ds:schemaRef ds:uri="fe17491d-00aa-4345-a0e1-9b6c5b8e42a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TM03090434[[fn=Wood Type]]</Template>
  <Application>Microsoft Office PowerPoint</Application>
  <PresentationFormat>On-screen Show (4:3)</PresentationFormat>
  <Slides>23</Slides>
  <Notes>22</Notes>
  <HiddenSlides>0</HiddenSlide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ChronicleVTI</vt:lpstr>
      <vt:lpstr>SAA Membership Dues &amp; Benefits Overview</vt:lpstr>
      <vt:lpstr>SAA Code of Conduct (https://www2.archivists.org/statements/saa-code-of-conduct)</vt:lpstr>
      <vt:lpstr>How to Submit Anonymous Questions</vt:lpstr>
      <vt:lpstr>Membership Dues History</vt:lpstr>
      <vt:lpstr>Current Individual Dues (2023–2025)</vt:lpstr>
      <vt:lpstr>Member Benefits Evolution</vt:lpstr>
      <vt:lpstr>Key Trends</vt:lpstr>
      <vt:lpstr>Key Milestones</vt:lpstr>
      <vt:lpstr>Big Wins for Advocacy, Standards, and Member Support</vt:lpstr>
      <vt:lpstr>Archival Standards</vt:lpstr>
      <vt:lpstr>Humanities Engagement and Partnerships</vt:lpstr>
      <vt:lpstr>Advocacy for Archives</vt:lpstr>
      <vt:lpstr>Terminology and Intellectual Property Advocacy</vt:lpstr>
      <vt:lpstr>Membership Support and Career Services</vt:lpstr>
      <vt:lpstr>Fundraising and International Representation</vt:lpstr>
      <vt:lpstr>PowerPoint Presentation</vt:lpstr>
      <vt:lpstr>PowerPoint Presentation</vt:lpstr>
      <vt:lpstr>SAA Dues Model </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SAA Membership Dues &amp; Benefits Overview</dc:title>
  <dc:subject/>
  <dc:creator/>
  <cp:keywords/>
  <dc:description>generated using python-pptx</dc:description>
  <cp:revision>20</cp:revision>
  <dcterms:created xsi:type="dcterms:W3CDTF">2013-01-27T09:14:16Z</dcterms:created>
  <dcterms:modified xsi:type="dcterms:W3CDTF">2026-01-08T14:31:22Z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0x0101006662C3DAFB25B94AA55E417C69A6FFE9</vt:lpwstr>
  </property>
  <property fmtid="{D5CDD505-2E9C-101B-9397-08002B2CF9AE}" pid="3" name="_SourceUrl">
    <vt:lpwstr/>
  </property>
  <property fmtid="{D5CDD505-2E9C-101B-9397-08002B2CF9AE}" pid="4" name="_SharedFileIndex">
    <vt:lpwstr/>
  </property>
  <property fmtid="{D5CDD505-2E9C-101B-9397-08002B2CF9AE}" pid="5" name="ComplianceAssetId">
    <vt:lpwstr/>
  </property>
  <property fmtid="{D5CDD505-2E9C-101B-9397-08002B2CF9AE}" pid="6" name="_ExtendedDescription">
    <vt:lpwstr/>
  </property>
  <property fmtid="{D5CDD505-2E9C-101B-9397-08002B2CF9AE}" pid="7" name="TriggerFlowInfo">
    <vt:lpwstr/>
  </property>
  <property fmtid="{D5CDD505-2E9C-101B-9397-08002B2CF9AE}" pid="8" name="MediaServiceImageTags">
    <vt:lpwstr/>
  </property>
  <property fmtid="{D5CDD505-2E9C-101B-9397-08002B2CF9AE}" pid="9" name="xd_ProgID">
    <vt:lpwstr/>
  </property>
  <property fmtid="{D5CDD505-2E9C-101B-9397-08002B2CF9AE}" pid="10" name="TemplateUrl">
    <vt:lpwstr/>
  </property>
  <property fmtid="{D5CDD505-2E9C-101B-9397-08002B2CF9AE}" pid="11" name="xd_Signature">
    <vt:bool>false</vt:bool>
  </property>
</Properties>
</file>