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notesMasterIdLst>
    <p:notesMasterId r:id="rId13"/>
  </p:notesMasterIdLst>
  <p:sldIdLst>
    <p:sldId id="256" r:id="rId2"/>
    <p:sldId id="263" r:id="rId3"/>
    <p:sldId id="260" r:id="rId4"/>
    <p:sldId id="257" r:id="rId5"/>
    <p:sldId id="261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34567" autoAdjust="0"/>
    <p:restoredTop sz="86482" autoAdjust="0"/>
  </p:normalViewPr>
  <p:slideViewPr>
    <p:cSldViewPr>
      <p:cViewPr varScale="1">
        <p:scale>
          <a:sx n="85" d="100"/>
          <a:sy n="85" d="100"/>
        </p:scale>
        <p:origin x="-9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4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96E8C-619C-44D0-A3E4-E7ACC030C8CC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82C69-DDE9-4E10-9612-6E16EE7F8B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2980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5733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8440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8440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8440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8440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93707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93707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82C69-DDE9-4E10-9612-6E16EE7F8BA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7646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9667BE0-812C-4236-ACF4-07B7E00E7F0E}" type="datetimeFigureOut">
              <a:rPr lang="en-US" smtClean="0"/>
              <a:pPr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8E6D35E-A8EE-4848-9894-8B0F65DD6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nyheritage.org/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Showcasing CNY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Promoting Local History Collections through Digital Collaboration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7951" y="5285601"/>
            <a:ext cx="34006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Deirdre Joyce, Assistant Director &amp; Regional Archivist, CLRC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70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en-US" dirty="0" smtClean="0"/>
          </a:p>
          <a:p>
            <a:r>
              <a:rPr lang="en-US" sz="3200" dirty="0" smtClean="0"/>
              <a:t>Focus on collections</a:t>
            </a:r>
          </a:p>
          <a:p>
            <a:r>
              <a:rPr lang="en-US" sz="3200" dirty="0" smtClean="0"/>
              <a:t>Focus on users</a:t>
            </a:r>
          </a:p>
          <a:p>
            <a:r>
              <a:rPr lang="en-US" sz="3200" dirty="0" smtClean="0"/>
              <a:t>Focus on relationships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74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 algn="ctr">
              <a:buNone/>
            </a:pPr>
            <a:r>
              <a:rPr lang="en-US" sz="2600" dirty="0" smtClean="0"/>
              <a:t>Deirdre Joyce</a:t>
            </a:r>
          </a:p>
          <a:p>
            <a:pPr marL="68580" indent="0" algn="ctr">
              <a:buNone/>
            </a:pPr>
            <a:r>
              <a:rPr lang="en-US" sz="2600" dirty="0" smtClean="0"/>
              <a:t>Assistant Director &amp; Regional Archivist</a:t>
            </a:r>
          </a:p>
          <a:p>
            <a:pPr marL="68580" indent="0" algn="ctr">
              <a:buNone/>
            </a:pPr>
            <a:r>
              <a:rPr lang="en-US" sz="2600" dirty="0" smtClean="0"/>
              <a:t>Central NY Library Resources Council</a:t>
            </a:r>
          </a:p>
          <a:p>
            <a:pPr marL="68580" indent="0" algn="ctr">
              <a:buNone/>
            </a:pPr>
            <a:r>
              <a:rPr lang="en-US" sz="2600" dirty="0"/>
              <a:t>p</a:t>
            </a:r>
            <a:r>
              <a:rPr lang="en-US" sz="2600" dirty="0" smtClean="0"/>
              <a:t>: 315.446.5446 / email:  djoyce@clrc.org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351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we?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Central New York Library Resources Council (CLRC)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One of 9 regional library systems in NY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Serving a 4 county region in Upstate NY 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90800"/>
            <a:ext cx="345536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930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2008:  CNY History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838200"/>
            <a:ext cx="2169726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622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2008:  CNY History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2010/11:  New York Heritage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767262" y="3200400"/>
            <a:ext cx="3419475" cy="1362090"/>
          </a:xfrm>
        </p:spPr>
      </p:pic>
      <p:sp>
        <p:nvSpPr>
          <p:cNvPr id="13" name="TextBox 12"/>
          <p:cNvSpPr txBox="1"/>
          <p:nvPr/>
        </p:nvSpPr>
        <p:spPr>
          <a:xfrm>
            <a:off x="5029200" y="4800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http://nyheritage.org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421925"/>
            <a:ext cx="4152900" cy="56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2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2008:  CNY History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2010/11:  New York Heritage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2012/13: Showcasing CNY</a:t>
            </a: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881743"/>
            <a:ext cx="212407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1820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membership category</a:t>
            </a:r>
          </a:p>
          <a:p>
            <a:r>
              <a:rPr lang="en-US" dirty="0" smtClean="0"/>
              <a:t>Collaboration with public libraries encouraged</a:t>
            </a:r>
          </a:p>
          <a:p>
            <a:r>
              <a:rPr lang="en-US" dirty="0" smtClean="0"/>
              <a:t>Full service digitization using interns from Syracuse University</a:t>
            </a:r>
          </a:p>
          <a:p>
            <a:r>
              <a:rPr lang="en-US" dirty="0" smtClean="0"/>
              <a:t>Digitization “</a:t>
            </a:r>
            <a:r>
              <a:rPr lang="en-US" dirty="0" err="1" smtClean="0"/>
              <a:t>bootcamp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161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9</a:t>
            </a:r>
            <a:r>
              <a:rPr lang="en-US" dirty="0" smtClean="0"/>
              <a:t> new institutions joining CLRC as Heritage members (room to grow)</a:t>
            </a:r>
          </a:p>
          <a:p>
            <a:r>
              <a:rPr lang="en-US" dirty="0" smtClean="0"/>
              <a:t>17 new collections during grant period</a:t>
            </a:r>
          </a:p>
          <a:p>
            <a:pPr lvl="1"/>
            <a:r>
              <a:rPr lang="en-US" dirty="0" smtClean="0"/>
              <a:t>6 public libraries</a:t>
            </a:r>
          </a:p>
          <a:p>
            <a:pPr lvl="1"/>
            <a:r>
              <a:rPr lang="en-US" dirty="0" smtClean="0"/>
              <a:t>7 historical societies</a:t>
            </a:r>
          </a:p>
          <a:p>
            <a:r>
              <a:rPr lang="en-US" dirty="0" smtClean="0"/>
              <a:t>16 additional collections being worked on now</a:t>
            </a:r>
          </a:p>
          <a:p>
            <a:pPr lvl="1"/>
            <a:r>
              <a:rPr lang="en-US" dirty="0" smtClean="0"/>
              <a:t>11 public libraries</a:t>
            </a:r>
          </a:p>
          <a:p>
            <a:pPr lvl="1"/>
            <a:r>
              <a:rPr lang="en-US" dirty="0" smtClean="0"/>
              <a:t>2 historical societies</a:t>
            </a:r>
          </a:p>
          <a:p>
            <a:r>
              <a:rPr lang="en-US" dirty="0" smtClean="0"/>
              <a:t>6 interns and a renewed relationship with the SU </a:t>
            </a:r>
            <a:r>
              <a:rPr lang="en-US" dirty="0" err="1" smtClean="0"/>
              <a:t>iSchool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4888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321342" y="2324100"/>
            <a:ext cx="6220328" cy="3508375"/>
          </a:xfr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0222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321342" y="2324100"/>
            <a:ext cx="6220328" cy="3508375"/>
          </a:xfr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8464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LRC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256820"/>
      </a:accent2>
      <a:accent3>
        <a:srgbClr val="95C512"/>
      </a:accent3>
      <a:accent4>
        <a:srgbClr val="7C984A"/>
      </a:accent4>
      <a:accent5>
        <a:srgbClr val="CBDC12"/>
      </a:accent5>
      <a:accent6>
        <a:srgbClr val="7AA10F"/>
      </a:accent6>
      <a:hlink>
        <a:srgbClr val="5F5F5F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600</TotalTime>
  <Words>207</Words>
  <Application>Microsoft Macintosh PowerPoint</Application>
  <PresentationFormat>On-screen Show (4:3)</PresentationFormat>
  <Paragraphs>58</Paragraphs>
  <Slides>11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Showcasing CNY</vt:lpstr>
      <vt:lpstr>Who are we?</vt:lpstr>
      <vt:lpstr>Timeline</vt:lpstr>
      <vt:lpstr>Timeline</vt:lpstr>
      <vt:lpstr>Timeline</vt:lpstr>
      <vt:lpstr>Features</vt:lpstr>
      <vt:lpstr>Results</vt:lpstr>
      <vt:lpstr>Before:</vt:lpstr>
      <vt:lpstr>After:</vt:lpstr>
      <vt:lpstr>Key Takeaways:</vt:lpstr>
      <vt:lpstr>Thank You.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Our Local Treasures</dc:title>
  <dc:creator>Deirdre</dc:creator>
  <cp:lastModifiedBy>Office 2004 Test Drive User</cp:lastModifiedBy>
  <cp:revision>15</cp:revision>
  <dcterms:created xsi:type="dcterms:W3CDTF">2013-08-15T17:26:08Z</dcterms:created>
  <dcterms:modified xsi:type="dcterms:W3CDTF">2013-08-15T17:26:24Z</dcterms:modified>
</cp:coreProperties>
</file>