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65" r:id="rId3"/>
    <p:sldId id="257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00" autoAdjust="0"/>
  </p:normalViewPr>
  <p:slideViewPr>
    <p:cSldViewPr>
      <p:cViewPr varScale="1">
        <p:scale>
          <a:sx n="65" d="100"/>
          <a:sy n="65" d="100"/>
        </p:scale>
        <p:origin x="1323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1708C-843E-43BB-A323-8153169622A2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60172-09CA-41FE-BB1F-2E2F3CED9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Website:</a:t>
            </a:r>
            <a:r>
              <a:rPr lang="en-US" baseline="0" dirty="0" smtClean="0"/>
              <a:t> library.rockhall.com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0172-09CA-41FE-BB1F-2E2F3CED94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28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Mick </a:t>
            </a:r>
            <a:r>
              <a:rPr lang="en-US" dirty="0" err="1" smtClean="0"/>
              <a:t>Jagger’s</a:t>
            </a:r>
            <a:r>
              <a:rPr lang="en-US" dirty="0" smtClean="0"/>
              <a:t> brother, who is also a musician, but at the time was just a source for</a:t>
            </a:r>
            <a:r>
              <a:rPr lang="en-US" baseline="0" dirty="0" smtClean="0"/>
              <a:t> news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0172-09CA-41FE-BB1F-2E2F3CED94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08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0172-09CA-41FE-BB1F-2E2F3CED94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30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previous</a:t>
            </a:r>
            <a:r>
              <a:rPr lang="en-US" baseline="0" dirty="0" smtClean="0"/>
              <a:t> slide to see the published version of this thumbnail sketch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0172-09CA-41FE-BB1F-2E2F3CED94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3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Addresses</a:t>
            </a:r>
            <a:r>
              <a:rPr lang="en-US" baseline="0" dirty="0" smtClean="0"/>
              <a:t> for the Rolling Stones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0172-09CA-41FE-BB1F-2E2F3CED94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3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Poems submitted</a:t>
            </a:r>
            <a:r>
              <a:rPr lang="en-US" baseline="0" dirty="0" smtClean="0"/>
              <a:t> to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0172-09CA-41FE-BB1F-2E2F3CED94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19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Photograph of the Rolling Stones taken </a:t>
            </a:r>
            <a:r>
              <a:rPr lang="en-US" smtClean="0"/>
              <a:t>by Gloria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0172-09CA-41FE-BB1F-2E2F3CED94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2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and next give finding aid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0172-09CA-41FE-BB1F-2E2F3CED94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7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 of Gloria </a:t>
            </a:r>
            <a:r>
              <a:rPr lang="en-US" dirty="0" err="1" smtClean="0"/>
              <a:t>Stavers</a:t>
            </a:r>
            <a:r>
              <a:rPr lang="en-US" dirty="0" smtClean="0"/>
              <a:t> in her office (from</a:t>
            </a:r>
            <a:r>
              <a:rPr lang="en-US" baseline="0" dirty="0" smtClean="0"/>
              <a:t> gloriastavers.com, not the collection)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0172-09CA-41FE-BB1F-2E2F3CED94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aid detail showing the Beatles’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0172-09CA-41FE-BB1F-2E2F3CED94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5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Close-up scan of an original manuscript</a:t>
            </a:r>
            <a:r>
              <a:rPr lang="en-US" baseline="0" dirty="0" smtClean="0"/>
              <a:t> written by the Beatles’ road manager, Neil </a:t>
            </a:r>
            <a:r>
              <a:rPr lang="en-US" baseline="0" dirty="0" err="1" smtClean="0"/>
              <a:t>Aspinall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0172-09CA-41FE-BB1F-2E2F3CED94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21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 of 16 where the Neil </a:t>
            </a:r>
            <a:r>
              <a:rPr lang="en-US" dirty="0" err="1" smtClean="0"/>
              <a:t>Aspinall</a:t>
            </a:r>
            <a:r>
              <a:rPr lang="en-US" dirty="0" smtClean="0"/>
              <a:t> piece appeared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0172-09CA-41FE-BB1F-2E2F3CED94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4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0172-09CA-41FE-BB1F-2E2F3CED94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32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draft of an article by Neil </a:t>
            </a:r>
            <a:r>
              <a:rPr lang="en-US" dirty="0" err="1" smtClean="0"/>
              <a:t>Aspinall</a:t>
            </a:r>
            <a:r>
              <a:rPr lang="en-US" dirty="0" smtClean="0"/>
              <a:t> (compare</a:t>
            </a:r>
            <a:r>
              <a:rPr lang="en-US" baseline="0" dirty="0" smtClean="0"/>
              <a:t> handwritten notes with what was published in previous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0172-09CA-41FE-BB1F-2E2F3CED94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7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Do you know who</a:t>
            </a:r>
            <a:r>
              <a:rPr lang="en-US" baseline="0" dirty="0" smtClean="0"/>
              <a:t> this 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0172-09CA-41FE-BB1F-2E2F3CED94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22B35-63D1-4170-AAF2-E2090200076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00FB8-DD57-45B4-A15E-D2DF83CD0B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22B35-63D1-4170-AAF2-E2090200076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00FB8-DD57-45B4-A15E-D2DF83CD0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22B35-63D1-4170-AAF2-E2090200076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00FB8-DD57-45B4-A15E-D2DF83CD0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22B35-63D1-4170-AAF2-E2090200076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00FB8-DD57-45B4-A15E-D2DF83CD0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22B35-63D1-4170-AAF2-E2090200076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00FB8-DD57-45B4-A15E-D2DF83CD0B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22B35-63D1-4170-AAF2-E2090200076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00FB8-DD57-45B4-A15E-D2DF83CD0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22B35-63D1-4170-AAF2-E2090200076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00FB8-DD57-45B4-A15E-D2DF83CD0B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22B35-63D1-4170-AAF2-E2090200076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00FB8-DD57-45B4-A15E-D2DF83CD0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22B35-63D1-4170-AAF2-E2090200076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00FB8-DD57-45B4-A15E-D2DF83CD0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22B35-63D1-4170-AAF2-E2090200076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900FB8-DD57-45B4-A15E-D2DF83CD0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FC22B35-63D1-4170-AAF2-E2090200076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7900FB8-DD57-45B4-A15E-D2DF83CD0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FC22B35-63D1-4170-AAF2-E2090200076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7900FB8-DD57-45B4-A15E-D2DF83CD0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G-L-O-R-I-A: the hidden archive of 16 magazine’s editor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V:\Backlog\DigitalCollections\IMAGES\Stasia in progress\16 mag Dec 1965 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809877" cy="383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:\Backlog\DigitalCollections\IMAGES\Stasia in progress\Beatles sleeping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782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:\Backlog\DigitalCollections\IMAGES\Stasia in progress\ChrisJagger003(crop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4897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:\Backlog\DigitalCollections\IMAGES\Stasia in progress\16 mag Dec 1965 Chris Jagger 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7100776" cy="2853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:\Backlog\DigitalCollections\IMAGES\Stasia in progress\16 mag_Dec 1965_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870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:\Backlog\DigitalCollections\IMAGES\Stasia in progress\Chris Jagger bio001(crop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267200" cy="5715000"/>
          </a:xfrm>
          <a:prstGeom prst="rect">
            <a:avLst/>
          </a:prstGeom>
          <a:noFill/>
        </p:spPr>
      </p:pic>
      <p:pic>
        <p:nvPicPr>
          <p:cNvPr id="7173" name="Picture 5" descr="V:\Backlog\DigitalCollections\IMAGES\Stasia in progress\Chris Jagger bio0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4389438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:\Backlog\DigitalCollections\IMAGES\Stasia in progress\RollingStones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572000" cy="6932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:\Backlog\DigitalCollections\IMAGES\Stasia in progress\RollingStones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5166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:\Backlog\DigitalCollections\IMAGES\Stasia in progress\RollingStones0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Lucille\Users\anastasiak\My Pictures\L&amp;A logo_black 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09600"/>
            <a:ext cx="7010400" cy="583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8800" y="-1295400"/>
            <a:ext cx="12192000" cy="108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-1295400"/>
            <a:ext cx="10977715" cy="883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astasiak\Desktop\Glori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5480" y="381000"/>
            <a:ext cx="493776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Lucille\Users\anastasiak\My Pictures\Beatles 16 magazine file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V:\Backlog\DigitalCollections\IMAGES\Stasia in progress\16 mag_May 1965_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-1371600"/>
            <a:ext cx="7620000" cy="909931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8" name="Picture 4" descr="V:\Backlog\DigitalCollections\IMAGES\Stasia in progress\16 mag Dec 1965 Beatles heade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440255"/>
            <a:ext cx="5674933" cy="512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V:\Backlog\DigitalCollections\IMAGES\Stasia in progress\16 mag_May 1965_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-3108326"/>
            <a:ext cx="7623176" cy="996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108</TotalTime>
  <Words>164</Words>
  <Application>Microsoft Office PowerPoint</Application>
  <PresentationFormat>On-screen Show (4:3)</PresentationFormat>
  <Paragraphs>29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G-L-O-R-I-A: the hidden archive of 16 magazine’s editor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G-L-O-R-I-A: the hidden archive of 16 magazine’s editor</dc:title>
  <dc:creator>anastasiak</dc:creator>
  <cp:lastModifiedBy>Rachel Grove Rohrbaugh</cp:lastModifiedBy>
  <cp:revision>18</cp:revision>
  <dcterms:created xsi:type="dcterms:W3CDTF">2015-08-14T18:58:02Z</dcterms:created>
  <dcterms:modified xsi:type="dcterms:W3CDTF">2015-09-04T15:08:03Z</dcterms:modified>
</cp:coreProperties>
</file>