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72" r:id="rId6"/>
    <p:sldId id="271" r:id="rId7"/>
    <p:sldId id="266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94" d="100"/>
          <a:sy n="194" d="100"/>
        </p:scale>
        <p:origin x="-2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F4716-05F1-8A4C-BB3C-F57985587AED}" type="datetimeFigureOut">
              <a:rPr lang="en-US" smtClean="0"/>
              <a:t>7/21/17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F49CD-CE94-3B42-AD4B-59519477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56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F49CD-CE94-3B42-AD4B-59519477C4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2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July 21,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July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July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July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July 21,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July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July 21,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July 21,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July 21,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July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July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July 21,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/>
              <a:t>Multiple approaches to archival description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Jinfang Niu</a:t>
            </a:r>
          </a:p>
          <a:p>
            <a:r>
              <a:rPr lang="en-US" dirty="0" smtClean="0"/>
              <a:t>University of South Florida</a:t>
            </a:r>
          </a:p>
          <a:p>
            <a:r>
              <a:rPr lang="en-US" dirty="0" smtClean="0"/>
              <a:t>SAA 2017, Portland, </a:t>
            </a:r>
            <a:r>
              <a:rPr lang="en-US" dirty="0" err="1" smtClean="0"/>
              <a:t>ORegon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1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G</a:t>
            </a:r>
            <a:r>
              <a:rPr lang="en-US" dirty="0" smtClean="0"/>
              <a:t>reat for converting </a:t>
            </a:r>
            <a:r>
              <a:rPr lang="en-US" dirty="0"/>
              <a:t>analog finding aids </a:t>
            </a:r>
            <a:r>
              <a:rPr lang="en-US" dirty="0" smtClean="0"/>
              <a:t>into online format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Today, no longer in the conversion stage, need to adapt archival description to current technologies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Changes in EAD 3 is not significant enough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Creating new elements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Deprecate existing elements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Replace some elements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Support </a:t>
            </a:r>
            <a:r>
              <a:rPr lang="en-US" dirty="0"/>
              <a:t>for multilingual </a:t>
            </a:r>
            <a:r>
              <a:rPr lang="en-US" dirty="0" smtClean="0"/>
              <a:t>description, etc.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The EAD </a:t>
            </a:r>
            <a:r>
              <a:rPr lang="en-US" dirty="0" smtClean="0"/>
              <a:t>Technical subcommittee acknowledges this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transition from mixed presentation and data to full data is not complete.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One big reason is the resistance from the existing users of EAD: dramatic change causes information loss during  migration.</a:t>
            </a:r>
          </a:p>
          <a:p>
            <a:pPr marL="1485900" lvl="2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76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Some countries do not use EAD. Even NARA does not use EAD.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Without significant changes, sooner or later it will stop being used 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 stay relevant, it needs to be completely remodeled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conceptual model created by the ICA Expert Group on Archival Description could be a foundation.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It identifies the </a:t>
            </a:r>
            <a:r>
              <a:rPr lang="en-US" dirty="0"/>
              <a:t>core descriptive entities, </a:t>
            </a:r>
            <a:r>
              <a:rPr lang="en-US" dirty="0" smtClean="0"/>
              <a:t>properties of </a:t>
            </a:r>
            <a:r>
              <a:rPr lang="en-US" dirty="0"/>
              <a:t>these entities, </a:t>
            </a:r>
            <a:r>
              <a:rPr lang="en-US" dirty="0" smtClean="0"/>
              <a:t>and </a:t>
            </a:r>
            <a:r>
              <a:rPr lang="en-US" dirty="0"/>
              <a:t>relations among them. 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Utilize linked data technology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4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encoding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METS and OAI-ORE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Represent hierarchical structure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Use external metadata vocabularies to describe the resources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DC, FOAF, etc.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Generic</a:t>
            </a:r>
            <a:r>
              <a:rPr lang="en-US" dirty="0"/>
              <a:t>, can be used for any kinds of digital resources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W</a:t>
            </a:r>
            <a:r>
              <a:rPr lang="en-US" dirty="0" smtClean="0"/>
              <a:t>idely </a:t>
            </a:r>
            <a:r>
              <a:rPr lang="en-US" dirty="0"/>
              <a:t>used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err="1"/>
              <a:t>ArchivesSpace</a:t>
            </a:r>
            <a:r>
              <a:rPr lang="en-US" dirty="0"/>
              <a:t> and </a:t>
            </a:r>
            <a:r>
              <a:rPr lang="en-US" dirty="0" err="1"/>
              <a:t>Dspace</a:t>
            </a:r>
            <a:r>
              <a:rPr lang="en-US" dirty="0"/>
              <a:t> exports structure and metadata of archival collections in METS format</a:t>
            </a:r>
            <a:r>
              <a:rPr lang="en-US" dirty="0" smtClean="0"/>
              <a:t>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Both </a:t>
            </a:r>
            <a:r>
              <a:rPr lang="en-US" dirty="0" err="1" smtClean="0"/>
              <a:t>Europeana</a:t>
            </a:r>
            <a:r>
              <a:rPr lang="en-US" dirty="0" smtClean="0"/>
              <a:t> and DPLA are based on OAI-ORE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Facilitate integrated access to LAM resources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8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OAI-ORE is a linked data-based standard 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Linked </a:t>
            </a:r>
            <a:r>
              <a:rPr lang="en-US" dirty="0"/>
              <a:t>data makes archival descriptions more granular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An archival </a:t>
            </a:r>
            <a:r>
              <a:rPr lang="en-US" dirty="0"/>
              <a:t>description </a:t>
            </a:r>
            <a:r>
              <a:rPr lang="en-US" dirty="0" smtClean="0"/>
              <a:t>becomes </a:t>
            </a:r>
            <a:r>
              <a:rPr lang="en-US" dirty="0"/>
              <a:t>a RDF graph, and each node and edge within this graph is individually discoverable.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In addition to supporting the discovery of records, </a:t>
            </a:r>
            <a:r>
              <a:rPr lang="en-US" dirty="0" smtClean="0"/>
              <a:t>linked </a:t>
            </a:r>
            <a:r>
              <a:rPr lang="en-US" dirty="0"/>
              <a:t>data </a:t>
            </a:r>
            <a:r>
              <a:rPr lang="en-US" dirty="0" smtClean="0"/>
              <a:t>based on archival description potentially </a:t>
            </a:r>
            <a:r>
              <a:rPr lang="en-US" dirty="0"/>
              <a:t>can support the search for information about any entities within archival descriptions and provide direct answers to queries.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EAD based finding aids only support the search for the top unit of description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3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en-US" i="1" dirty="0"/>
              <a:t>Separate and </a:t>
            </a:r>
            <a:r>
              <a:rPr lang="en-US" i="1" dirty="0" smtClean="0"/>
              <a:t>linked metadata </a:t>
            </a:r>
            <a:r>
              <a:rPr lang="en-US" i="1" dirty="0"/>
              <a:t>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Many national archive use this approach, usually based on relational databases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Each component has its own metadata record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Metadata records for components are linked to form a hierarchy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Each component is individually </a:t>
            </a:r>
            <a:r>
              <a:rPr lang="en-US" dirty="0" smtClean="0"/>
              <a:t>discoverable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M</a:t>
            </a:r>
            <a:r>
              <a:rPr lang="en-US" b="1" dirty="0" smtClean="0"/>
              <a:t>ore </a:t>
            </a:r>
            <a:r>
              <a:rPr lang="en-US" b="1" dirty="0"/>
              <a:t>granular than the traditional finding aid, and makes each component in a record aggregate individually discoverable. 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19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style finding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Provide more </a:t>
            </a:r>
            <a:r>
              <a:rPr lang="en-US" dirty="0"/>
              <a:t>advanced features than what EAD can </a:t>
            </a:r>
            <a:r>
              <a:rPr lang="en-US" dirty="0" smtClean="0"/>
              <a:t>offer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navigation </a:t>
            </a:r>
            <a:r>
              <a:rPr lang="en-US" dirty="0"/>
              <a:t>structures, drop-down menus, advanced search functionalities, slideshows, animations, audio, and </a:t>
            </a:r>
            <a:r>
              <a:rPr lang="en-US" dirty="0" smtClean="0"/>
              <a:t>video, automatically </a:t>
            </a:r>
            <a:r>
              <a:rPr lang="en-US" dirty="0"/>
              <a:t>turn pages for multipage documents, track download statistics, </a:t>
            </a:r>
            <a:r>
              <a:rPr lang="en-US" dirty="0" smtClean="0"/>
              <a:t>etc.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U</a:t>
            </a:r>
            <a:r>
              <a:rPr lang="en-US" dirty="0" smtClean="0"/>
              <a:t>se general </a:t>
            </a:r>
            <a:r>
              <a:rPr lang="en-US" dirty="0"/>
              <a:t>terms instead of technical archival terms so that they are easier to understand for novice users.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Example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finding </a:t>
            </a:r>
            <a:r>
              <a:rPr lang="en-US" dirty="0"/>
              <a:t>aid for the John Peabody Harrington Collection maintained by the National Anthropological </a:t>
            </a:r>
            <a:r>
              <a:rPr lang="en-US" dirty="0" smtClean="0"/>
              <a:t>Archives </a:t>
            </a:r>
            <a:r>
              <a:rPr lang="en-US" dirty="0"/>
              <a:t>(http://</a:t>
            </a:r>
            <a:r>
              <a:rPr lang="en-US" dirty="0" err="1"/>
              <a:t>anthropology.si.edu</a:t>
            </a:r>
            <a:r>
              <a:rPr lang="en-US" dirty="0"/>
              <a:t>/</a:t>
            </a:r>
            <a:r>
              <a:rPr lang="en-US" dirty="0" err="1"/>
              <a:t>naa</a:t>
            </a:r>
            <a:r>
              <a:rPr lang="en-US" dirty="0"/>
              <a:t>/</a:t>
            </a:r>
            <a:r>
              <a:rPr lang="en-US" dirty="0" err="1"/>
              <a:t>harrington</a:t>
            </a:r>
            <a:r>
              <a:rPr lang="en-US" dirty="0"/>
              <a:t>/). 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dirty="0"/>
              <a:t>About the Collection” in place </a:t>
            </a:r>
            <a:r>
              <a:rPr lang="en-US" dirty="0" smtClean="0"/>
              <a:t>of </a:t>
            </a:r>
            <a:r>
              <a:rPr lang="en-US" dirty="0"/>
              <a:t>“Scope and Content” 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dirty="0"/>
              <a:t>About J. P. Harrington” in place </a:t>
            </a:r>
            <a:r>
              <a:rPr lang="en-US" dirty="0" smtClean="0"/>
              <a:t>of </a:t>
            </a:r>
            <a:r>
              <a:rPr lang="en-US" dirty="0"/>
              <a:t>“Biography or history</a:t>
            </a:r>
            <a:r>
              <a:rPr lang="en-US" dirty="0" smtClean="0"/>
              <a:t>”. 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Similar to a general guide rather than a specialized finding aid, user friendly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Not sure about its portability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51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39" y="2640287"/>
            <a:ext cx="8484427" cy="1371600"/>
          </a:xfrm>
        </p:spPr>
        <p:txBody>
          <a:bodyPr/>
          <a:lstStyle/>
          <a:p>
            <a:r>
              <a:rPr lang="en-US" dirty="0" smtClean="0"/>
              <a:t>Thanks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561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1618</TotalTime>
  <Words>548</Words>
  <Application>Microsoft Macintosh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Multiple approaches to archival description</vt:lpstr>
      <vt:lpstr>EAD 3</vt:lpstr>
      <vt:lpstr>Future of EAD</vt:lpstr>
      <vt:lpstr>Other encoding methods</vt:lpstr>
      <vt:lpstr>PowerPoint Presentation</vt:lpstr>
      <vt:lpstr>Separate and linked metadata records</vt:lpstr>
      <vt:lpstr>Website style finding aids</vt:lpstr>
      <vt:lpstr>Thanks for your attention!</vt:lpstr>
    </vt:vector>
  </TitlesOfParts>
  <Company>USF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Adapting archival descriptions to the new technology environment </dc:title>
  <dc:creator>Jinfang Niu</dc:creator>
  <cp:lastModifiedBy>Jinfang Niu</cp:lastModifiedBy>
  <cp:revision>53</cp:revision>
  <dcterms:created xsi:type="dcterms:W3CDTF">2017-07-18T15:18:15Z</dcterms:created>
  <dcterms:modified xsi:type="dcterms:W3CDTF">2017-07-21T16:14:29Z</dcterms:modified>
</cp:coreProperties>
</file>