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25920700" cy="37079238"/>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yoi Tsutsui" initials="YT" lastIdx="0" clrIdx="0">
    <p:extLst>
      <p:ext uri="{19B8F6BF-5375-455C-9EA6-DF929625EA0E}">
        <p15:presenceInfo xmlns:p15="http://schemas.microsoft.com/office/powerpoint/2012/main" userId="f1fe81805a04686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7" d="100"/>
          <a:sy n="17" d="100"/>
        </p:scale>
        <p:origin x="2448"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944053" y="6068295"/>
            <a:ext cx="22032595" cy="12909068"/>
          </a:xfrm>
        </p:spPr>
        <p:txBody>
          <a:bodyPr anchor="b"/>
          <a:lstStyle>
            <a:lvl1pPr algn="ctr">
              <a:defRPr sz="17008"/>
            </a:lvl1pPr>
          </a:lstStyle>
          <a:p>
            <a:r>
              <a:rPr lang="ja-JP" altLang="en-US"/>
              <a:t>マスター タイトルの書式設定</a:t>
            </a:r>
            <a:endParaRPr lang="en-US" dirty="0"/>
          </a:p>
        </p:txBody>
      </p:sp>
      <p:sp>
        <p:nvSpPr>
          <p:cNvPr id="3" name="Subtitle 2"/>
          <p:cNvSpPr>
            <a:spLocks noGrp="1"/>
          </p:cNvSpPr>
          <p:nvPr>
            <p:ph type="subTitle" idx="1"/>
          </p:nvPr>
        </p:nvSpPr>
        <p:spPr>
          <a:xfrm>
            <a:off x="3240088" y="19475186"/>
            <a:ext cx="19440525" cy="8952230"/>
          </a:xfrm>
        </p:spPr>
        <p:txBody>
          <a:bodyPr/>
          <a:lstStyle>
            <a:lvl1pPr marL="0" indent="0" algn="ctr">
              <a:buNone/>
              <a:defRPr sz="6803"/>
            </a:lvl1pPr>
            <a:lvl2pPr marL="1296025" indent="0" algn="ctr">
              <a:buNone/>
              <a:defRPr sz="5669"/>
            </a:lvl2pPr>
            <a:lvl3pPr marL="2592050" indent="0" algn="ctr">
              <a:buNone/>
              <a:defRPr sz="5102"/>
            </a:lvl3pPr>
            <a:lvl4pPr marL="3888075" indent="0" algn="ctr">
              <a:buNone/>
              <a:defRPr sz="4536"/>
            </a:lvl4pPr>
            <a:lvl5pPr marL="5184099" indent="0" algn="ctr">
              <a:buNone/>
              <a:defRPr sz="4536"/>
            </a:lvl5pPr>
            <a:lvl6pPr marL="6480124" indent="0" algn="ctr">
              <a:buNone/>
              <a:defRPr sz="4536"/>
            </a:lvl6pPr>
            <a:lvl7pPr marL="7776149" indent="0" algn="ctr">
              <a:buNone/>
              <a:defRPr sz="4536"/>
            </a:lvl7pPr>
            <a:lvl8pPr marL="9072174" indent="0" algn="ctr">
              <a:buNone/>
              <a:defRPr sz="4536"/>
            </a:lvl8pPr>
            <a:lvl9pPr marL="10368199" indent="0" algn="ctr">
              <a:buNone/>
              <a:defRPr sz="4536"/>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15DB16D-4EE5-4DCA-98CF-C19E9E4DC039}" type="datetimeFigureOut">
              <a:rPr kumimoji="1" lang="ja-JP" altLang="en-US" smtClean="0"/>
              <a:t>2019/8/10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8A26838-36C9-4D89-8304-E3BB60BC18D7}" type="slidenum">
              <a:rPr kumimoji="1" lang="ja-JP" altLang="en-US" smtClean="0"/>
              <a:t>‹#›</a:t>
            </a:fld>
            <a:endParaRPr kumimoji="1" lang="ja-JP" altLang="en-US"/>
          </a:p>
        </p:txBody>
      </p:sp>
    </p:spTree>
    <p:extLst>
      <p:ext uri="{BB962C8B-B14F-4D97-AF65-F5344CB8AC3E}">
        <p14:creationId xmlns:p14="http://schemas.microsoft.com/office/powerpoint/2010/main" val="3457084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15DB16D-4EE5-4DCA-98CF-C19E9E4DC039}" type="datetimeFigureOut">
              <a:rPr kumimoji="1" lang="ja-JP" altLang="en-US" smtClean="0"/>
              <a:t>2019/8/10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8A26838-36C9-4D89-8304-E3BB60BC18D7}" type="slidenum">
              <a:rPr kumimoji="1" lang="ja-JP" altLang="en-US" smtClean="0"/>
              <a:t>‹#›</a:t>
            </a:fld>
            <a:endParaRPr kumimoji="1" lang="ja-JP" altLang="en-US"/>
          </a:p>
        </p:txBody>
      </p:sp>
    </p:spTree>
    <p:extLst>
      <p:ext uri="{BB962C8B-B14F-4D97-AF65-F5344CB8AC3E}">
        <p14:creationId xmlns:p14="http://schemas.microsoft.com/office/powerpoint/2010/main" val="4225662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549502" y="1974126"/>
            <a:ext cx="5589151" cy="3142294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782050" y="1974126"/>
            <a:ext cx="16443444" cy="3142294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15DB16D-4EE5-4DCA-98CF-C19E9E4DC039}" type="datetimeFigureOut">
              <a:rPr kumimoji="1" lang="ja-JP" altLang="en-US" smtClean="0"/>
              <a:t>2019/8/10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8A26838-36C9-4D89-8304-E3BB60BC18D7}" type="slidenum">
              <a:rPr kumimoji="1" lang="ja-JP" altLang="en-US" smtClean="0"/>
              <a:t>‹#›</a:t>
            </a:fld>
            <a:endParaRPr kumimoji="1" lang="ja-JP" altLang="en-US"/>
          </a:p>
        </p:txBody>
      </p:sp>
    </p:spTree>
    <p:extLst>
      <p:ext uri="{BB962C8B-B14F-4D97-AF65-F5344CB8AC3E}">
        <p14:creationId xmlns:p14="http://schemas.microsoft.com/office/powerpoint/2010/main" val="744548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15DB16D-4EE5-4DCA-98CF-C19E9E4DC039}" type="datetimeFigureOut">
              <a:rPr kumimoji="1" lang="ja-JP" altLang="en-US" smtClean="0"/>
              <a:t>2019/8/10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8A26838-36C9-4D89-8304-E3BB60BC18D7}" type="slidenum">
              <a:rPr kumimoji="1" lang="ja-JP" altLang="en-US" smtClean="0"/>
              <a:t>‹#›</a:t>
            </a:fld>
            <a:endParaRPr kumimoji="1" lang="ja-JP" altLang="en-US"/>
          </a:p>
        </p:txBody>
      </p:sp>
    </p:spTree>
    <p:extLst>
      <p:ext uri="{BB962C8B-B14F-4D97-AF65-F5344CB8AC3E}">
        <p14:creationId xmlns:p14="http://schemas.microsoft.com/office/powerpoint/2010/main" val="2004600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768549" y="9244071"/>
            <a:ext cx="22356604" cy="15423930"/>
          </a:xfrm>
        </p:spPr>
        <p:txBody>
          <a:bodyPr anchor="b"/>
          <a:lstStyle>
            <a:lvl1pPr>
              <a:defRPr sz="17008"/>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768549" y="24813917"/>
            <a:ext cx="22356604" cy="8111081"/>
          </a:xfrm>
        </p:spPr>
        <p:txBody>
          <a:bodyPr/>
          <a:lstStyle>
            <a:lvl1pPr marL="0" indent="0">
              <a:buNone/>
              <a:defRPr sz="6803">
                <a:solidFill>
                  <a:schemeClr val="tx1"/>
                </a:solidFill>
              </a:defRPr>
            </a:lvl1pPr>
            <a:lvl2pPr marL="1296025" indent="0">
              <a:buNone/>
              <a:defRPr sz="5669">
                <a:solidFill>
                  <a:schemeClr val="tx1">
                    <a:tint val="75000"/>
                  </a:schemeClr>
                </a:solidFill>
              </a:defRPr>
            </a:lvl2pPr>
            <a:lvl3pPr marL="2592050" indent="0">
              <a:buNone/>
              <a:defRPr sz="5102">
                <a:solidFill>
                  <a:schemeClr val="tx1">
                    <a:tint val="75000"/>
                  </a:schemeClr>
                </a:solidFill>
              </a:defRPr>
            </a:lvl3pPr>
            <a:lvl4pPr marL="3888075" indent="0">
              <a:buNone/>
              <a:defRPr sz="4536">
                <a:solidFill>
                  <a:schemeClr val="tx1">
                    <a:tint val="75000"/>
                  </a:schemeClr>
                </a:solidFill>
              </a:defRPr>
            </a:lvl4pPr>
            <a:lvl5pPr marL="5184099" indent="0">
              <a:buNone/>
              <a:defRPr sz="4536">
                <a:solidFill>
                  <a:schemeClr val="tx1">
                    <a:tint val="75000"/>
                  </a:schemeClr>
                </a:solidFill>
              </a:defRPr>
            </a:lvl5pPr>
            <a:lvl6pPr marL="6480124" indent="0">
              <a:buNone/>
              <a:defRPr sz="4536">
                <a:solidFill>
                  <a:schemeClr val="tx1">
                    <a:tint val="75000"/>
                  </a:schemeClr>
                </a:solidFill>
              </a:defRPr>
            </a:lvl6pPr>
            <a:lvl7pPr marL="7776149" indent="0">
              <a:buNone/>
              <a:defRPr sz="4536">
                <a:solidFill>
                  <a:schemeClr val="tx1">
                    <a:tint val="75000"/>
                  </a:schemeClr>
                </a:solidFill>
              </a:defRPr>
            </a:lvl7pPr>
            <a:lvl8pPr marL="9072174" indent="0">
              <a:buNone/>
              <a:defRPr sz="4536">
                <a:solidFill>
                  <a:schemeClr val="tx1">
                    <a:tint val="75000"/>
                  </a:schemeClr>
                </a:solidFill>
              </a:defRPr>
            </a:lvl8pPr>
            <a:lvl9pPr marL="10368199" indent="0">
              <a:buNone/>
              <a:defRPr sz="4536">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15DB16D-4EE5-4DCA-98CF-C19E9E4DC039}" type="datetimeFigureOut">
              <a:rPr kumimoji="1" lang="ja-JP" altLang="en-US" smtClean="0"/>
              <a:t>2019/8/10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8A26838-36C9-4D89-8304-E3BB60BC18D7}" type="slidenum">
              <a:rPr kumimoji="1" lang="ja-JP" altLang="en-US" smtClean="0"/>
              <a:t>‹#›</a:t>
            </a:fld>
            <a:endParaRPr kumimoji="1" lang="ja-JP" altLang="en-US"/>
          </a:p>
        </p:txBody>
      </p:sp>
    </p:spTree>
    <p:extLst>
      <p:ext uri="{BB962C8B-B14F-4D97-AF65-F5344CB8AC3E}">
        <p14:creationId xmlns:p14="http://schemas.microsoft.com/office/powerpoint/2010/main" val="4188763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782048" y="9870630"/>
            <a:ext cx="11016298" cy="2352643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13122354" y="9870630"/>
            <a:ext cx="11016298" cy="2352643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15DB16D-4EE5-4DCA-98CF-C19E9E4DC039}" type="datetimeFigureOut">
              <a:rPr kumimoji="1" lang="ja-JP" altLang="en-US" smtClean="0"/>
              <a:t>2019/8/10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8A26838-36C9-4D89-8304-E3BB60BC18D7}" type="slidenum">
              <a:rPr kumimoji="1" lang="ja-JP" altLang="en-US" smtClean="0"/>
              <a:t>‹#›</a:t>
            </a:fld>
            <a:endParaRPr kumimoji="1" lang="ja-JP" altLang="en-US"/>
          </a:p>
        </p:txBody>
      </p:sp>
    </p:spTree>
    <p:extLst>
      <p:ext uri="{BB962C8B-B14F-4D97-AF65-F5344CB8AC3E}">
        <p14:creationId xmlns:p14="http://schemas.microsoft.com/office/powerpoint/2010/main" val="1462089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785424" y="1974134"/>
            <a:ext cx="22356604" cy="7166939"/>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785427" y="9089566"/>
            <a:ext cx="10965669" cy="4454656"/>
          </a:xfrm>
        </p:spPr>
        <p:txBody>
          <a:bodyPr anchor="b"/>
          <a:lstStyle>
            <a:lvl1pPr marL="0" indent="0">
              <a:buNone/>
              <a:defRPr sz="6803" b="1"/>
            </a:lvl1pPr>
            <a:lvl2pPr marL="1296025" indent="0">
              <a:buNone/>
              <a:defRPr sz="5669" b="1"/>
            </a:lvl2pPr>
            <a:lvl3pPr marL="2592050" indent="0">
              <a:buNone/>
              <a:defRPr sz="5102" b="1"/>
            </a:lvl3pPr>
            <a:lvl4pPr marL="3888075" indent="0">
              <a:buNone/>
              <a:defRPr sz="4536" b="1"/>
            </a:lvl4pPr>
            <a:lvl5pPr marL="5184099" indent="0">
              <a:buNone/>
              <a:defRPr sz="4536" b="1"/>
            </a:lvl5pPr>
            <a:lvl6pPr marL="6480124" indent="0">
              <a:buNone/>
              <a:defRPr sz="4536" b="1"/>
            </a:lvl6pPr>
            <a:lvl7pPr marL="7776149" indent="0">
              <a:buNone/>
              <a:defRPr sz="4536" b="1"/>
            </a:lvl7pPr>
            <a:lvl8pPr marL="9072174" indent="0">
              <a:buNone/>
              <a:defRPr sz="4536" b="1"/>
            </a:lvl8pPr>
            <a:lvl9pPr marL="10368199" indent="0">
              <a:buNone/>
              <a:defRPr sz="4536" b="1"/>
            </a:lvl9pPr>
          </a:lstStyle>
          <a:p>
            <a:pPr lvl="0"/>
            <a:r>
              <a:rPr lang="ja-JP" altLang="en-US"/>
              <a:t>マスター テキストの書式設定</a:t>
            </a:r>
          </a:p>
        </p:txBody>
      </p:sp>
      <p:sp>
        <p:nvSpPr>
          <p:cNvPr id="4" name="Content Placeholder 3"/>
          <p:cNvSpPr>
            <a:spLocks noGrp="1"/>
          </p:cNvSpPr>
          <p:nvPr>
            <p:ph sz="half" idx="2"/>
          </p:nvPr>
        </p:nvSpPr>
        <p:spPr>
          <a:xfrm>
            <a:off x="1785427" y="13544222"/>
            <a:ext cx="10965669" cy="1992151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13122356" y="9089566"/>
            <a:ext cx="11019674" cy="4454656"/>
          </a:xfrm>
        </p:spPr>
        <p:txBody>
          <a:bodyPr anchor="b"/>
          <a:lstStyle>
            <a:lvl1pPr marL="0" indent="0">
              <a:buNone/>
              <a:defRPr sz="6803" b="1"/>
            </a:lvl1pPr>
            <a:lvl2pPr marL="1296025" indent="0">
              <a:buNone/>
              <a:defRPr sz="5669" b="1"/>
            </a:lvl2pPr>
            <a:lvl3pPr marL="2592050" indent="0">
              <a:buNone/>
              <a:defRPr sz="5102" b="1"/>
            </a:lvl3pPr>
            <a:lvl4pPr marL="3888075" indent="0">
              <a:buNone/>
              <a:defRPr sz="4536" b="1"/>
            </a:lvl4pPr>
            <a:lvl5pPr marL="5184099" indent="0">
              <a:buNone/>
              <a:defRPr sz="4536" b="1"/>
            </a:lvl5pPr>
            <a:lvl6pPr marL="6480124" indent="0">
              <a:buNone/>
              <a:defRPr sz="4536" b="1"/>
            </a:lvl6pPr>
            <a:lvl7pPr marL="7776149" indent="0">
              <a:buNone/>
              <a:defRPr sz="4536" b="1"/>
            </a:lvl7pPr>
            <a:lvl8pPr marL="9072174" indent="0">
              <a:buNone/>
              <a:defRPr sz="4536" b="1"/>
            </a:lvl8pPr>
            <a:lvl9pPr marL="10368199" indent="0">
              <a:buNone/>
              <a:defRPr sz="4536" b="1"/>
            </a:lvl9pPr>
          </a:lstStyle>
          <a:p>
            <a:pPr lvl="0"/>
            <a:r>
              <a:rPr lang="ja-JP" altLang="en-US"/>
              <a:t>マスター テキストの書式設定</a:t>
            </a:r>
          </a:p>
        </p:txBody>
      </p:sp>
      <p:sp>
        <p:nvSpPr>
          <p:cNvPr id="6" name="Content Placeholder 5"/>
          <p:cNvSpPr>
            <a:spLocks noGrp="1"/>
          </p:cNvSpPr>
          <p:nvPr>
            <p:ph sz="quarter" idx="4"/>
          </p:nvPr>
        </p:nvSpPr>
        <p:spPr>
          <a:xfrm>
            <a:off x="13122356" y="13544222"/>
            <a:ext cx="11019674" cy="1992151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15DB16D-4EE5-4DCA-98CF-C19E9E4DC039}" type="datetimeFigureOut">
              <a:rPr kumimoji="1" lang="ja-JP" altLang="en-US" smtClean="0"/>
              <a:t>2019/8/10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8A26838-36C9-4D89-8304-E3BB60BC18D7}" type="slidenum">
              <a:rPr kumimoji="1" lang="ja-JP" altLang="en-US" smtClean="0"/>
              <a:t>‹#›</a:t>
            </a:fld>
            <a:endParaRPr kumimoji="1" lang="ja-JP" altLang="en-US"/>
          </a:p>
        </p:txBody>
      </p:sp>
    </p:spTree>
    <p:extLst>
      <p:ext uri="{BB962C8B-B14F-4D97-AF65-F5344CB8AC3E}">
        <p14:creationId xmlns:p14="http://schemas.microsoft.com/office/powerpoint/2010/main" val="1016786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15DB16D-4EE5-4DCA-98CF-C19E9E4DC039}" type="datetimeFigureOut">
              <a:rPr kumimoji="1" lang="ja-JP" altLang="en-US" smtClean="0"/>
              <a:t>2019/8/10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8A26838-36C9-4D89-8304-E3BB60BC18D7}" type="slidenum">
              <a:rPr kumimoji="1" lang="ja-JP" altLang="en-US" smtClean="0"/>
              <a:t>‹#›</a:t>
            </a:fld>
            <a:endParaRPr kumimoji="1" lang="ja-JP" altLang="en-US"/>
          </a:p>
        </p:txBody>
      </p:sp>
    </p:spTree>
    <p:extLst>
      <p:ext uri="{BB962C8B-B14F-4D97-AF65-F5344CB8AC3E}">
        <p14:creationId xmlns:p14="http://schemas.microsoft.com/office/powerpoint/2010/main" val="2386825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5DB16D-4EE5-4DCA-98CF-C19E9E4DC039}" type="datetimeFigureOut">
              <a:rPr kumimoji="1" lang="ja-JP" altLang="en-US" smtClean="0"/>
              <a:t>2019/8/10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8A26838-36C9-4D89-8304-E3BB60BC18D7}" type="slidenum">
              <a:rPr kumimoji="1" lang="ja-JP" altLang="en-US" smtClean="0"/>
              <a:t>‹#›</a:t>
            </a:fld>
            <a:endParaRPr kumimoji="1" lang="ja-JP" altLang="en-US"/>
          </a:p>
        </p:txBody>
      </p:sp>
    </p:spTree>
    <p:extLst>
      <p:ext uri="{BB962C8B-B14F-4D97-AF65-F5344CB8AC3E}">
        <p14:creationId xmlns:p14="http://schemas.microsoft.com/office/powerpoint/2010/main" val="4059332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785424" y="2471949"/>
            <a:ext cx="8360100" cy="8651822"/>
          </a:xfrm>
        </p:spPr>
        <p:txBody>
          <a:bodyPr anchor="b"/>
          <a:lstStyle>
            <a:lvl1pPr>
              <a:defRPr sz="9071"/>
            </a:lvl1pPr>
          </a:lstStyle>
          <a:p>
            <a:r>
              <a:rPr lang="ja-JP" altLang="en-US"/>
              <a:t>マスター タイトルの書式設定</a:t>
            </a:r>
            <a:endParaRPr lang="en-US" dirty="0"/>
          </a:p>
        </p:txBody>
      </p:sp>
      <p:sp>
        <p:nvSpPr>
          <p:cNvPr id="3" name="Content Placeholder 2"/>
          <p:cNvSpPr>
            <a:spLocks noGrp="1"/>
          </p:cNvSpPr>
          <p:nvPr>
            <p:ph idx="1"/>
          </p:nvPr>
        </p:nvSpPr>
        <p:spPr>
          <a:xfrm>
            <a:off x="11019674" y="5338732"/>
            <a:ext cx="13122354" cy="26350292"/>
          </a:xfrm>
        </p:spPr>
        <p:txBody>
          <a:bodyPr/>
          <a:lstStyle>
            <a:lvl1pPr>
              <a:defRPr sz="9071"/>
            </a:lvl1pPr>
            <a:lvl2pPr>
              <a:defRPr sz="7937"/>
            </a:lvl2pPr>
            <a:lvl3pPr>
              <a:defRPr sz="6803"/>
            </a:lvl3pPr>
            <a:lvl4pPr>
              <a:defRPr sz="5669"/>
            </a:lvl4pPr>
            <a:lvl5pPr>
              <a:defRPr sz="5669"/>
            </a:lvl5pPr>
            <a:lvl6pPr>
              <a:defRPr sz="5669"/>
            </a:lvl6pPr>
            <a:lvl7pPr>
              <a:defRPr sz="5669"/>
            </a:lvl7pPr>
            <a:lvl8pPr>
              <a:defRPr sz="5669"/>
            </a:lvl8pPr>
            <a:lvl9pPr>
              <a:defRPr sz="566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785424" y="11123771"/>
            <a:ext cx="8360100" cy="20608163"/>
          </a:xfrm>
        </p:spPr>
        <p:txBody>
          <a:bodyPr/>
          <a:lstStyle>
            <a:lvl1pPr marL="0" indent="0">
              <a:buNone/>
              <a:defRPr sz="4536"/>
            </a:lvl1pPr>
            <a:lvl2pPr marL="1296025" indent="0">
              <a:buNone/>
              <a:defRPr sz="3969"/>
            </a:lvl2pPr>
            <a:lvl3pPr marL="2592050" indent="0">
              <a:buNone/>
              <a:defRPr sz="3402"/>
            </a:lvl3pPr>
            <a:lvl4pPr marL="3888075" indent="0">
              <a:buNone/>
              <a:defRPr sz="2835"/>
            </a:lvl4pPr>
            <a:lvl5pPr marL="5184099" indent="0">
              <a:buNone/>
              <a:defRPr sz="2835"/>
            </a:lvl5pPr>
            <a:lvl6pPr marL="6480124" indent="0">
              <a:buNone/>
              <a:defRPr sz="2835"/>
            </a:lvl6pPr>
            <a:lvl7pPr marL="7776149" indent="0">
              <a:buNone/>
              <a:defRPr sz="2835"/>
            </a:lvl7pPr>
            <a:lvl8pPr marL="9072174" indent="0">
              <a:buNone/>
              <a:defRPr sz="2835"/>
            </a:lvl8pPr>
            <a:lvl9pPr marL="10368199" indent="0">
              <a:buNone/>
              <a:defRPr sz="283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15DB16D-4EE5-4DCA-98CF-C19E9E4DC039}" type="datetimeFigureOut">
              <a:rPr kumimoji="1" lang="ja-JP" altLang="en-US" smtClean="0"/>
              <a:t>2019/8/10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8A26838-36C9-4D89-8304-E3BB60BC18D7}" type="slidenum">
              <a:rPr kumimoji="1" lang="ja-JP" altLang="en-US" smtClean="0"/>
              <a:t>‹#›</a:t>
            </a:fld>
            <a:endParaRPr kumimoji="1" lang="ja-JP" altLang="en-US"/>
          </a:p>
        </p:txBody>
      </p:sp>
    </p:spTree>
    <p:extLst>
      <p:ext uri="{BB962C8B-B14F-4D97-AF65-F5344CB8AC3E}">
        <p14:creationId xmlns:p14="http://schemas.microsoft.com/office/powerpoint/2010/main" val="2114980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785424" y="2471949"/>
            <a:ext cx="8360100" cy="8651822"/>
          </a:xfrm>
        </p:spPr>
        <p:txBody>
          <a:bodyPr anchor="b"/>
          <a:lstStyle>
            <a:lvl1pPr>
              <a:defRPr sz="9071"/>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1019674" y="5338732"/>
            <a:ext cx="13122354" cy="26350292"/>
          </a:xfrm>
        </p:spPr>
        <p:txBody>
          <a:bodyPr anchor="t"/>
          <a:lstStyle>
            <a:lvl1pPr marL="0" indent="0">
              <a:buNone/>
              <a:defRPr sz="9071"/>
            </a:lvl1pPr>
            <a:lvl2pPr marL="1296025" indent="0">
              <a:buNone/>
              <a:defRPr sz="7937"/>
            </a:lvl2pPr>
            <a:lvl3pPr marL="2592050" indent="0">
              <a:buNone/>
              <a:defRPr sz="6803"/>
            </a:lvl3pPr>
            <a:lvl4pPr marL="3888075" indent="0">
              <a:buNone/>
              <a:defRPr sz="5669"/>
            </a:lvl4pPr>
            <a:lvl5pPr marL="5184099" indent="0">
              <a:buNone/>
              <a:defRPr sz="5669"/>
            </a:lvl5pPr>
            <a:lvl6pPr marL="6480124" indent="0">
              <a:buNone/>
              <a:defRPr sz="5669"/>
            </a:lvl6pPr>
            <a:lvl7pPr marL="7776149" indent="0">
              <a:buNone/>
              <a:defRPr sz="5669"/>
            </a:lvl7pPr>
            <a:lvl8pPr marL="9072174" indent="0">
              <a:buNone/>
              <a:defRPr sz="5669"/>
            </a:lvl8pPr>
            <a:lvl9pPr marL="10368199" indent="0">
              <a:buNone/>
              <a:defRPr sz="5669"/>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785424" y="11123771"/>
            <a:ext cx="8360100" cy="20608163"/>
          </a:xfrm>
        </p:spPr>
        <p:txBody>
          <a:bodyPr/>
          <a:lstStyle>
            <a:lvl1pPr marL="0" indent="0">
              <a:buNone/>
              <a:defRPr sz="4536"/>
            </a:lvl1pPr>
            <a:lvl2pPr marL="1296025" indent="0">
              <a:buNone/>
              <a:defRPr sz="3969"/>
            </a:lvl2pPr>
            <a:lvl3pPr marL="2592050" indent="0">
              <a:buNone/>
              <a:defRPr sz="3402"/>
            </a:lvl3pPr>
            <a:lvl4pPr marL="3888075" indent="0">
              <a:buNone/>
              <a:defRPr sz="2835"/>
            </a:lvl4pPr>
            <a:lvl5pPr marL="5184099" indent="0">
              <a:buNone/>
              <a:defRPr sz="2835"/>
            </a:lvl5pPr>
            <a:lvl6pPr marL="6480124" indent="0">
              <a:buNone/>
              <a:defRPr sz="2835"/>
            </a:lvl6pPr>
            <a:lvl7pPr marL="7776149" indent="0">
              <a:buNone/>
              <a:defRPr sz="2835"/>
            </a:lvl7pPr>
            <a:lvl8pPr marL="9072174" indent="0">
              <a:buNone/>
              <a:defRPr sz="2835"/>
            </a:lvl8pPr>
            <a:lvl9pPr marL="10368199" indent="0">
              <a:buNone/>
              <a:defRPr sz="283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15DB16D-4EE5-4DCA-98CF-C19E9E4DC039}" type="datetimeFigureOut">
              <a:rPr kumimoji="1" lang="ja-JP" altLang="en-US" smtClean="0"/>
              <a:t>2019/8/10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8A26838-36C9-4D89-8304-E3BB60BC18D7}" type="slidenum">
              <a:rPr kumimoji="1" lang="ja-JP" altLang="en-US" smtClean="0"/>
              <a:t>‹#›</a:t>
            </a:fld>
            <a:endParaRPr kumimoji="1" lang="ja-JP" altLang="en-US"/>
          </a:p>
        </p:txBody>
      </p:sp>
    </p:spTree>
    <p:extLst>
      <p:ext uri="{BB962C8B-B14F-4D97-AF65-F5344CB8AC3E}">
        <p14:creationId xmlns:p14="http://schemas.microsoft.com/office/powerpoint/2010/main" val="2108649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82048" y="1974134"/>
            <a:ext cx="22356604" cy="7166939"/>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782048" y="9870630"/>
            <a:ext cx="22356604" cy="2352643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782048" y="34366969"/>
            <a:ext cx="5832158" cy="1974126"/>
          </a:xfrm>
          <a:prstGeom prst="rect">
            <a:avLst/>
          </a:prstGeom>
        </p:spPr>
        <p:txBody>
          <a:bodyPr vert="horz" lIns="91440" tIns="45720" rIns="91440" bIns="45720" rtlCol="0" anchor="ctr"/>
          <a:lstStyle>
            <a:lvl1pPr algn="l">
              <a:defRPr sz="3402">
                <a:solidFill>
                  <a:schemeClr val="tx1">
                    <a:tint val="75000"/>
                  </a:schemeClr>
                </a:solidFill>
              </a:defRPr>
            </a:lvl1pPr>
          </a:lstStyle>
          <a:p>
            <a:fld id="{B15DB16D-4EE5-4DCA-98CF-C19E9E4DC039}" type="datetimeFigureOut">
              <a:rPr kumimoji="1" lang="ja-JP" altLang="en-US" smtClean="0"/>
              <a:t>2019/8/10</a:t>
            </a:fld>
            <a:endParaRPr kumimoji="1" lang="ja-JP" altLang="en-US"/>
          </a:p>
        </p:txBody>
      </p:sp>
      <p:sp>
        <p:nvSpPr>
          <p:cNvPr id="5" name="Footer Placeholder 4"/>
          <p:cNvSpPr>
            <a:spLocks noGrp="1"/>
          </p:cNvSpPr>
          <p:nvPr>
            <p:ph type="ftr" sz="quarter" idx="3"/>
          </p:nvPr>
        </p:nvSpPr>
        <p:spPr>
          <a:xfrm>
            <a:off x="8586232" y="34366969"/>
            <a:ext cx="8748236" cy="1974126"/>
          </a:xfrm>
          <a:prstGeom prst="rect">
            <a:avLst/>
          </a:prstGeom>
        </p:spPr>
        <p:txBody>
          <a:bodyPr vert="horz" lIns="91440" tIns="45720" rIns="91440" bIns="45720" rtlCol="0" anchor="ctr"/>
          <a:lstStyle>
            <a:lvl1pPr algn="ctr">
              <a:defRPr sz="340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8306494" y="34366969"/>
            <a:ext cx="5832158" cy="1974126"/>
          </a:xfrm>
          <a:prstGeom prst="rect">
            <a:avLst/>
          </a:prstGeom>
        </p:spPr>
        <p:txBody>
          <a:bodyPr vert="horz" lIns="91440" tIns="45720" rIns="91440" bIns="45720" rtlCol="0" anchor="ctr"/>
          <a:lstStyle>
            <a:lvl1pPr algn="r">
              <a:defRPr sz="3402">
                <a:solidFill>
                  <a:schemeClr val="tx1">
                    <a:tint val="75000"/>
                  </a:schemeClr>
                </a:solidFill>
              </a:defRPr>
            </a:lvl1pPr>
          </a:lstStyle>
          <a:p>
            <a:fld id="{38A26838-36C9-4D89-8304-E3BB60BC18D7}" type="slidenum">
              <a:rPr kumimoji="1" lang="ja-JP" altLang="en-US" smtClean="0"/>
              <a:t>‹#›</a:t>
            </a:fld>
            <a:endParaRPr kumimoji="1" lang="ja-JP" altLang="en-US"/>
          </a:p>
        </p:txBody>
      </p:sp>
    </p:spTree>
    <p:extLst>
      <p:ext uri="{BB962C8B-B14F-4D97-AF65-F5344CB8AC3E}">
        <p14:creationId xmlns:p14="http://schemas.microsoft.com/office/powerpoint/2010/main" val="11204432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2592050" rtl="0" eaLnBrk="1" latinLnBrk="0" hangingPunct="1">
        <a:lnSpc>
          <a:spcPct val="90000"/>
        </a:lnSpc>
        <a:spcBef>
          <a:spcPct val="0"/>
        </a:spcBef>
        <a:buNone/>
        <a:defRPr kumimoji="1" sz="12473" kern="1200">
          <a:solidFill>
            <a:schemeClr val="tx1"/>
          </a:solidFill>
          <a:latin typeface="+mj-lt"/>
          <a:ea typeface="+mj-ea"/>
          <a:cs typeface="+mj-cs"/>
        </a:defRPr>
      </a:lvl1pPr>
    </p:titleStyle>
    <p:bodyStyle>
      <a:lvl1pPr marL="648012" indent="-648012" algn="l" defTabSz="2592050" rtl="0" eaLnBrk="1" latinLnBrk="0" hangingPunct="1">
        <a:lnSpc>
          <a:spcPct val="90000"/>
        </a:lnSpc>
        <a:spcBef>
          <a:spcPts val="2835"/>
        </a:spcBef>
        <a:buFont typeface="Arial" panose="020B0604020202020204" pitchFamily="34" charset="0"/>
        <a:buChar char="•"/>
        <a:defRPr kumimoji="1" sz="7937" kern="1200">
          <a:solidFill>
            <a:schemeClr val="tx1"/>
          </a:solidFill>
          <a:latin typeface="+mn-lt"/>
          <a:ea typeface="+mn-ea"/>
          <a:cs typeface="+mn-cs"/>
        </a:defRPr>
      </a:lvl1pPr>
      <a:lvl2pPr marL="1944037" indent="-648012" algn="l" defTabSz="2592050" rtl="0" eaLnBrk="1" latinLnBrk="0" hangingPunct="1">
        <a:lnSpc>
          <a:spcPct val="90000"/>
        </a:lnSpc>
        <a:spcBef>
          <a:spcPts val="1417"/>
        </a:spcBef>
        <a:buFont typeface="Arial" panose="020B0604020202020204" pitchFamily="34" charset="0"/>
        <a:buChar char="•"/>
        <a:defRPr kumimoji="1" sz="6803" kern="1200">
          <a:solidFill>
            <a:schemeClr val="tx1"/>
          </a:solidFill>
          <a:latin typeface="+mn-lt"/>
          <a:ea typeface="+mn-ea"/>
          <a:cs typeface="+mn-cs"/>
        </a:defRPr>
      </a:lvl2pPr>
      <a:lvl3pPr marL="3240062" indent="-648012" algn="l" defTabSz="2592050" rtl="0" eaLnBrk="1" latinLnBrk="0" hangingPunct="1">
        <a:lnSpc>
          <a:spcPct val="90000"/>
        </a:lnSpc>
        <a:spcBef>
          <a:spcPts val="1417"/>
        </a:spcBef>
        <a:buFont typeface="Arial" panose="020B0604020202020204" pitchFamily="34" charset="0"/>
        <a:buChar char="•"/>
        <a:defRPr kumimoji="1" sz="5669" kern="1200">
          <a:solidFill>
            <a:schemeClr val="tx1"/>
          </a:solidFill>
          <a:latin typeface="+mn-lt"/>
          <a:ea typeface="+mn-ea"/>
          <a:cs typeface="+mn-cs"/>
        </a:defRPr>
      </a:lvl3pPr>
      <a:lvl4pPr marL="4536087" indent="-648012" algn="l" defTabSz="2592050" rtl="0" eaLnBrk="1" latinLnBrk="0" hangingPunct="1">
        <a:lnSpc>
          <a:spcPct val="90000"/>
        </a:lnSpc>
        <a:spcBef>
          <a:spcPts val="1417"/>
        </a:spcBef>
        <a:buFont typeface="Arial" panose="020B0604020202020204" pitchFamily="34" charset="0"/>
        <a:buChar char="•"/>
        <a:defRPr kumimoji="1" sz="5102" kern="1200">
          <a:solidFill>
            <a:schemeClr val="tx1"/>
          </a:solidFill>
          <a:latin typeface="+mn-lt"/>
          <a:ea typeface="+mn-ea"/>
          <a:cs typeface="+mn-cs"/>
        </a:defRPr>
      </a:lvl4pPr>
      <a:lvl5pPr marL="5832112" indent="-648012" algn="l" defTabSz="2592050" rtl="0" eaLnBrk="1" latinLnBrk="0" hangingPunct="1">
        <a:lnSpc>
          <a:spcPct val="90000"/>
        </a:lnSpc>
        <a:spcBef>
          <a:spcPts val="1417"/>
        </a:spcBef>
        <a:buFont typeface="Arial" panose="020B0604020202020204" pitchFamily="34" charset="0"/>
        <a:buChar char="•"/>
        <a:defRPr kumimoji="1" sz="5102" kern="1200">
          <a:solidFill>
            <a:schemeClr val="tx1"/>
          </a:solidFill>
          <a:latin typeface="+mn-lt"/>
          <a:ea typeface="+mn-ea"/>
          <a:cs typeface="+mn-cs"/>
        </a:defRPr>
      </a:lvl5pPr>
      <a:lvl6pPr marL="7128137" indent="-648012" algn="l" defTabSz="2592050" rtl="0" eaLnBrk="1" latinLnBrk="0" hangingPunct="1">
        <a:lnSpc>
          <a:spcPct val="90000"/>
        </a:lnSpc>
        <a:spcBef>
          <a:spcPts val="1417"/>
        </a:spcBef>
        <a:buFont typeface="Arial" panose="020B0604020202020204" pitchFamily="34" charset="0"/>
        <a:buChar char="•"/>
        <a:defRPr kumimoji="1" sz="5102" kern="1200">
          <a:solidFill>
            <a:schemeClr val="tx1"/>
          </a:solidFill>
          <a:latin typeface="+mn-lt"/>
          <a:ea typeface="+mn-ea"/>
          <a:cs typeface="+mn-cs"/>
        </a:defRPr>
      </a:lvl6pPr>
      <a:lvl7pPr marL="8424161" indent="-648012" algn="l" defTabSz="2592050" rtl="0" eaLnBrk="1" latinLnBrk="0" hangingPunct="1">
        <a:lnSpc>
          <a:spcPct val="90000"/>
        </a:lnSpc>
        <a:spcBef>
          <a:spcPts val="1417"/>
        </a:spcBef>
        <a:buFont typeface="Arial" panose="020B0604020202020204" pitchFamily="34" charset="0"/>
        <a:buChar char="•"/>
        <a:defRPr kumimoji="1" sz="5102" kern="1200">
          <a:solidFill>
            <a:schemeClr val="tx1"/>
          </a:solidFill>
          <a:latin typeface="+mn-lt"/>
          <a:ea typeface="+mn-ea"/>
          <a:cs typeface="+mn-cs"/>
        </a:defRPr>
      </a:lvl7pPr>
      <a:lvl8pPr marL="9720186" indent="-648012" algn="l" defTabSz="2592050" rtl="0" eaLnBrk="1" latinLnBrk="0" hangingPunct="1">
        <a:lnSpc>
          <a:spcPct val="90000"/>
        </a:lnSpc>
        <a:spcBef>
          <a:spcPts val="1417"/>
        </a:spcBef>
        <a:buFont typeface="Arial" panose="020B0604020202020204" pitchFamily="34" charset="0"/>
        <a:buChar char="•"/>
        <a:defRPr kumimoji="1" sz="5102" kern="1200">
          <a:solidFill>
            <a:schemeClr val="tx1"/>
          </a:solidFill>
          <a:latin typeface="+mn-lt"/>
          <a:ea typeface="+mn-ea"/>
          <a:cs typeface="+mn-cs"/>
        </a:defRPr>
      </a:lvl8pPr>
      <a:lvl9pPr marL="11016211" indent="-648012" algn="l" defTabSz="2592050" rtl="0" eaLnBrk="1" latinLnBrk="0" hangingPunct="1">
        <a:lnSpc>
          <a:spcPct val="90000"/>
        </a:lnSpc>
        <a:spcBef>
          <a:spcPts val="1417"/>
        </a:spcBef>
        <a:buFont typeface="Arial" panose="020B0604020202020204" pitchFamily="34" charset="0"/>
        <a:buChar char="•"/>
        <a:defRPr kumimoji="1" sz="5102" kern="1200">
          <a:solidFill>
            <a:schemeClr val="tx1"/>
          </a:solidFill>
          <a:latin typeface="+mn-lt"/>
          <a:ea typeface="+mn-ea"/>
          <a:cs typeface="+mn-cs"/>
        </a:defRPr>
      </a:lvl9pPr>
    </p:bodyStyle>
    <p:otherStyle>
      <a:defPPr>
        <a:defRPr lang="en-US"/>
      </a:defPPr>
      <a:lvl1pPr marL="0" algn="l" defTabSz="2592050" rtl="0" eaLnBrk="1" latinLnBrk="0" hangingPunct="1">
        <a:defRPr kumimoji="1" sz="5102" kern="1200">
          <a:solidFill>
            <a:schemeClr val="tx1"/>
          </a:solidFill>
          <a:latin typeface="+mn-lt"/>
          <a:ea typeface="+mn-ea"/>
          <a:cs typeface="+mn-cs"/>
        </a:defRPr>
      </a:lvl1pPr>
      <a:lvl2pPr marL="1296025" algn="l" defTabSz="2592050" rtl="0" eaLnBrk="1" latinLnBrk="0" hangingPunct="1">
        <a:defRPr kumimoji="1" sz="5102" kern="1200">
          <a:solidFill>
            <a:schemeClr val="tx1"/>
          </a:solidFill>
          <a:latin typeface="+mn-lt"/>
          <a:ea typeface="+mn-ea"/>
          <a:cs typeface="+mn-cs"/>
        </a:defRPr>
      </a:lvl2pPr>
      <a:lvl3pPr marL="2592050" algn="l" defTabSz="2592050" rtl="0" eaLnBrk="1" latinLnBrk="0" hangingPunct="1">
        <a:defRPr kumimoji="1" sz="5102" kern="1200">
          <a:solidFill>
            <a:schemeClr val="tx1"/>
          </a:solidFill>
          <a:latin typeface="+mn-lt"/>
          <a:ea typeface="+mn-ea"/>
          <a:cs typeface="+mn-cs"/>
        </a:defRPr>
      </a:lvl3pPr>
      <a:lvl4pPr marL="3888075" algn="l" defTabSz="2592050" rtl="0" eaLnBrk="1" latinLnBrk="0" hangingPunct="1">
        <a:defRPr kumimoji="1" sz="5102" kern="1200">
          <a:solidFill>
            <a:schemeClr val="tx1"/>
          </a:solidFill>
          <a:latin typeface="+mn-lt"/>
          <a:ea typeface="+mn-ea"/>
          <a:cs typeface="+mn-cs"/>
        </a:defRPr>
      </a:lvl4pPr>
      <a:lvl5pPr marL="5184099" algn="l" defTabSz="2592050" rtl="0" eaLnBrk="1" latinLnBrk="0" hangingPunct="1">
        <a:defRPr kumimoji="1" sz="5102" kern="1200">
          <a:solidFill>
            <a:schemeClr val="tx1"/>
          </a:solidFill>
          <a:latin typeface="+mn-lt"/>
          <a:ea typeface="+mn-ea"/>
          <a:cs typeface="+mn-cs"/>
        </a:defRPr>
      </a:lvl5pPr>
      <a:lvl6pPr marL="6480124" algn="l" defTabSz="2592050" rtl="0" eaLnBrk="1" latinLnBrk="0" hangingPunct="1">
        <a:defRPr kumimoji="1" sz="5102" kern="1200">
          <a:solidFill>
            <a:schemeClr val="tx1"/>
          </a:solidFill>
          <a:latin typeface="+mn-lt"/>
          <a:ea typeface="+mn-ea"/>
          <a:cs typeface="+mn-cs"/>
        </a:defRPr>
      </a:lvl6pPr>
      <a:lvl7pPr marL="7776149" algn="l" defTabSz="2592050" rtl="0" eaLnBrk="1" latinLnBrk="0" hangingPunct="1">
        <a:defRPr kumimoji="1" sz="5102" kern="1200">
          <a:solidFill>
            <a:schemeClr val="tx1"/>
          </a:solidFill>
          <a:latin typeface="+mn-lt"/>
          <a:ea typeface="+mn-ea"/>
          <a:cs typeface="+mn-cs"/>
        </a:defRPr>
      </a:lvl7pPr>
      <a:lvl8pPr marL="9072174" algn="l" defTabSz="2592050" rtl="0" eaLnBrk="1" latinLnBrk="0" hangingPunct="1">
        <a:defRPr kumimoji="1" sz="5102" kern="1200">
          <a:solidFill>
            <a:schemeClr val="tx1"/>
          </a:solidFill>
          <a:latin typeface="+mn-lt"/>
          <a:ea typeface="+mn-ea"/>
          <a:cs typeface="+mn-cs"/>
        </a:defRPr>
      </a:lvl8pPr>
      <a:lvl9pPr marL="10368199" algn="l" defTabSz="2592050" rtl="0" eaLnBrk="1" latinLnBrk="0" hangingPunct="1">
        <a:defRPr kumimoji="1" sz="510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1.jpeg"/><Relationship Id="rId18" Type="http://schemas.openxmlformats.org/officeDocument/2006/relationships/image" Target="../media/image15.png"/><Relationship Id="rId26" Type="http://schemas.openxmlformats.org/officeDocument/2006/relationships/image" Target="../media/image23.jpg"/><Relationship Id="rId39" Type="http://schemas.openxmlformats.org/officeDocument/2006/relationships/image" Target="../media/image36.png"/><Relationship Id="rId21" Type="http://schemas.openxmlformats.org/officeDocument/2006/relationships/image" Target="../media/image18.jpeg"/><Relationship Id="rId34" Type="http://schemas.openxmlformats.org/officeDocument/2006/relationships/image" Target="../media/image31.jpeg"/><Relationship Id="rId42" Type="http://schemas.openxmlformats.org/officeDocument/2006/relationships/image" Target="../media/image39.png"/><Relationship Id="rId47" Type="http://schemas.openxmlformats.org/officeDocument/2006/relationships/image" Target="../media/image44.png"/><Relationship Id="rId50" Type="http://schemas.openxmlformats.org/officeDocument/2006/relationships/image" Target="../media/image47.jpeg"/><Relationship Id="rId55" Type="http://schemas.openxmlformats.org/officeDocument/2006/relationships/image" Target="../media/image52.jpeg"/><Relationship Id="rId63" Type="http://schemas.openxmlformats.org/officeDocument/2006/relationships/image" Target="../media/image60.jpeg"/><Relationship Id="rId68" Type="http://schemas.openxmlformats.org/officeDocument/2006/relationships/image" Target="../media/image65.jpeg"/><Relationship Id="rId7" Type="http://schemas.openxmlformats.org/officeDocument/2006/relationships/image" Target="../media/image5.jpeg"/><Relationship Id="rId71" Type="http://schemas.openxmlformats.org/officeDocument/2006/relationships/image" Target="../media/image68.jpeg"/><Relationship Id="rId2" Type="http://schemas.openxmlformats.org/officeDocument/2006/relationships/hyperlink" Target="http://www.archives.go.jp/links/" TargetMode="External"/><Relationship Id="rId16" Type="http://schemas.openxmlformats.org/officeDocument/2006/relationships/image" Target="../media/image14.jpeg"/><Relationship Id="rId29"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jpeg"/><Relationship Id="rId24" Type="http://schemas.openxmlformats.org/officeDocument/2006/relationships/image" Target="../media/image21.jpg"/><Relationship Id="rId32" Type="http://schemas.openxmlformats.org/officeDocument/2006/relationships/image" Target="../media/image29.jpeg"/><Relationship Id="rId37" Type="http://schemas.openxmlformats.org/officeDocument/2006/relationships/image" Target="../media/image34.jpeg"/><Relationship Id="rId40" Type="http://schemas.openxmlformats.org/officeDocument/2006/relationships/image" Target="../media/image37.png"/><Relationship Id="rId45" Type="http://schemas.openxmlformats.org/officeDocument/2006/relationships/image" Target="../media/image42.jpeg"/><Relationship Id="rId53" Type="http://schemas.openxmlformats.org/officeDocument/2006/relationships/image" Target="../media/image50.jpeg"/><Relationship Id="rId58" Type="http://schemas.openxmlformats.org/officeDocument/2006/relationships/image" Target="../media/image55.jpeg"/><Relationship Id="rId66" Type="http://schemas.openxmlformats.org/officeDocument/2006/relationships/image" Target="../media/image63.jpeg"/><Relationship Id="rId5" Type="http://schemas.openxmlformats.org/officeDocument/2006/relationships/image" Target="../media/image3.jpeg"/><Relationship Id="rId15" Type="http://schemas.openxmlformats.org/officeDocument/2006/relationships/image" Target="../media/image13.jpeg"/><Relationship Id="rId23" Type="http://schemas.openxmlformats.org/officeDocument/2006/relationships/image" Target="../media/image20.jpg"/><Relationship Id="rId28" Type="http://schemas.openxmlformats.org/officeDocument/2006/relationships/image" Target="../media/image25.jpeg"/><Relationship Id="rId36" Type="http://schemas.openxmlformats.org/officeDocument/2006/relationships/image" Target="../media/image33.jpeg"/><Relationship Id="rId49" Type="http://schemas.openxmlformats.org/officeDocument/2006/relationships/image" Target="../media/image46.png"/><Relationship Id="rId57" Type="http://schemas.openxmlformats.org/officeDocument/2006/relationships/image" Target="../media/image54.png"/><Relationship Id="rId61" Type="http://schemas.openxmlformats.org/officeDocument/2006/relationships/image" Target="../media/image58.jpeg"/><Relationship Id="rId10" Type="http://schemas.openxmlformats.org/officeDocument/2006/relationships/image" Target="../media/image8.jpeg"/><Relationship Id="rId19" Type="http://schemas.openxmlformats.org/officeDocument/2006/relationships/image" Target="../media/image16.jpeg"/><Relationship Id="rId31" Type="http://schemas.openxmlformats.org/officeDocument/2006/relationships/image" Target="../media/image28.jpeg"/><Relationship Id="rId44" Type="http://schemas.openxmlformats.org/officeDocument/2006/relationships/image" Target="../media/image41.png"/><Relationship Id="rId52" Type="http://schemas.openxmlformats.org/officeDocument/2006/relationships/image" Target="../media/image49.jpeg"/><Relationship Id="rId60" Type="http://schemas.openxmlformats.org/officeDocument/2006/relationships/image" Target="../media/image57.png"/><Relationship Id="rId65" Type="http://schemas.openxmlformats.org/officeDocument/2006/relationships/image" Target="../media/image62.pn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 Id="rId22" Type="http://schemas.openxmlformats.org/officeDocument/2006/relationships/image" Target="../media/image19.jpeg"/><Relationship Id="rId27" Type="http://schemas.openxmlformats.org/officeDocument/2006/relationships/image" Target="../media/image24.jpeg"/><Relationship Id="rId30" Type="http://schemas.openxmlformats.org/officeDocument/2006/relationships/image" Target="../media/image27.jpeg"/><Relationship Id="rId35" Type="http://schemas.openxmlformats.org/officeDocument/2006/relationships/image" Target="../media/image32.jpg"/><Relationship Id="rId43" Type="http://schemas.openxmlformats.org/officeDocument/2006/relationships/image" Target="../media/image40.png"/><Relationship Id="rId48" Type="http://schemas.openxmlformats.org/officeDocument/2006/relationships/image" Target="../media/image45.png"/><Relationship Id="rId56" Type="http://schemas.openxmlformats.org/officeDocument/2006/relationships/image" Target="../media/image53.jpeg"/><Relationship Id="rId64" Type="http://schemas.openxmlformats.org/officeDocument/2006/relationships/image" Target="../media/image61.jpeg"/><Relationship Id="rId69" Type="http://schemas.openxmlformats.org/officeDocument/2006/relationships/image" Target="../media/image66.png"/><Relationship Id="rId8" Type="http://schemas.openxmlformats.org/officeDocument/2006/relationships/image" Target="../media/image6.jpeg"/><Relationship Id="rId51" Type="http://schemas.openxmlformats.org/officeDocument/2006/relationships/image" Target="../media/image48.jpeg"/><Relationship Id="rId3" Type="http://schemas.openxmlformats.org/officeDocument/2006/relationships/image" Target="../media/image1.jpeg"/><Relationship Id="rId12" Type="http://schemas.openxmlformats.org/officeDocument/2006/relationships/image" Target="../media/image10.jpeg"/><Relationship Id="rId17" Type="http://schemas.openxmlformats.org/officeDocument/2006/relationships/hyperlink" Target="https://shoryobu.kunaicho.go.jp/Kobunsho/Viewer/4000800800000/2a8291dcdea84ab8a0d8a648f17ae327" TargetMode="External"/><Relationship Id="rId25" Type="http://schemas.openxmlformats.org/officeDocument/2006/relationships/image" Target="../media/image22.jpg"/><Relationship Id="rId33" Type="http://schemas.openxmlformats.org/officeDocument/2006/relationships/image" Target="../media/image30.jpg"/><Relationship Id="rId38" Type="http://schemas.openxmlformats.org/officeDocument/2006/relationships/image" Target="../media/image35.jpeg"/><Relationship Id="rId46" Type="http://schemas.openxmlformats.org/officeDocument/2006/relationships/image" Target="../media/image43.png"/><Relationship Id="rId59" Type="http://schemas.openxmlformats.org/officeDocument/2006/relationships/image" Target="../media/image56.png"/><Relationship Id="rId67" Type="http://schemas.openxmlformats.org/officeDocument/2006/relationships/image" Target="../media/image64.jpeg"/><Relationship Id="rId20" Type="http://schemas.openxmlformats.org/officeDocument/2006/relationships/image" Target="../media/image17.jpg"/><Relationship Id="rId41" Type="http://schemas.openxmlformats.org/officeDocument/2006/relationships/image" Target="../media/image38.png"/><Relationship Id="rId54" Type="http://schemas.openxmlformats.org/officeDocument/2006/relationships/image" Target="../media/image51.jpeg"/><Relationship Id="rId62" Type="http://schemas.openxmlformats.org/officeDocument/2006/relationships/image" Target="../media/image59.jpeg"/><Relationship Id="rId70" Type="http://schemas.openxmlformats.org/officeDocument/2006/relationships/image" Target="../media/image6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クロール: 横 3">
            <a:extLst>
              <a:ext uri="{FF2B5EF4-FFF2-40B4-BE49-F238E27FC236}">
                <a16:creationId xmlns:a16="http://schemas.microsoft.com/office/drawing/2014/main" id="{BFC8D081-4508-4E89-BD64-C152AA431718}"/>
              </a:ext>
            </a:extLst>
          </p:cNvPr>
          <p:cNvSpPr/>
          <p:nvPr/>
        </p:nvSpPr>
        <p:spPr>
          <a:xfrm>
            <a:off x="1185334" y="296333"/>
            <a:ext cx="11217682" cy="2306190"/>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5" name="テキスト ボックス 4">
            <a:extLst>
              <a:ext uri="{FF2B5EF4-FFF2-40B4-BE49-F238E27FC236}">
                <a16:creationId xmlns:a16="http://schemas.microsoft.com/office/drawing/2014/main" id="{43A4C878-5338-4638-B558-05EF303AE099}"/>
              </a:ext>
            </a:extLst>
          </p:cNvPr>
          <p:cNvSpPr txBox="1"/>
          <p:nvPr/>
        </p:nvSpPr>
        <p:spPr>
          <a:xfrm>
            <a:off x="1778000" y="1016001"/>
            <a:ext cx="10625015" cy="769441"/>
          </a:xfrm>
          <a:prstGeom prst="rect">
            <a:avLst/>
          </a:prstGeom>
          <a:noFill/>
        </p:spPr>
        <p:txBody>
          <a:bodyPr wrap="square" rtlCol="0">
            <a:spAutoFit/>
          </a:bodyPr>
          <a:lstStyle/>
          <a:p>
            <a:r>
              <a:rPr lang="en-US" altLang="ja-JP" sz="4400" b="1" dirty="0"/>
              <a:t>Exhibits of Archives in Japan</a:t>
            </a:r>
            <a:endParaRPr lang="ja-JP" altLang="ja-JP" sz="4400" dirty="0"/>
          </a:p>
        </p:txBody>
      </p:sp>
      <p:sp>
        <p:nvSpPr>
          <p:cNvPr id="6" name="テキスト ボックス 5">
            <a:extLst>
              <a:ext uri="{FF2B5EF4-FFF2-40B4-BE49-F238E27FC236}">
                <a16:creationId xmlns:a16="http://schemas.microsoft.com/office/drawing/2014/main" id="{462899A7-E79C-4CC4-83F5-6132DB32AD4C}"/>
              </a:ext>
            </a:extLst>
          </p:cNvPr>
          <p:cNvSpPr txBox="1"/>
          <p:nvPr/>
        </p:nvSpPr>
        <p:spPr>
          <a:xfrm>
            <a:off x="20544015" y="636385"/>
            <a:ext cx="5234312" cy="830997"/>
          </a:xfrm>
          <a:prstGeom prst="rect">
            <a:avLst/>
          </a:prstGeom>
          <a:noFill/>
        </p:spPr>
        <p:txBody>
          <a:bodyPr wrap="square" rtlCol="0">
            <a:spAutoFit/>
          </a:bodyPr>
          <a:lstStyle/>
          <a:p>
            <a:r>
              <a:rPr kumimoji="1" lang="ja-JP" altLang="en-US" sz="2400" dirty="0"/>
              <a:t>　</a:t>
            </a:r>
            <a:r>
              <a:rPr kumimoji="1" lang="en-US" altLang="ja-JP" sz="2400" dirty="0"/>
              <a:t>Exhibitions</a:t>
            </a:r>
            <a:r>
              <a:rPr kumimoji="1" lang="ja-JP" altLang="en-US" sz="2400" dirty="0"/>
              <a:t> </a:t>
            </a:r>
            <a:r>
              <a:rPr kumimoji="1" lang="en-US" altLang="ja-JP" sz="2400" dirty="0"/>
              <a:t>in</a:t>
            </a:r>
            <a:r>
              <a:rPr kumimoji="1" lang="ja-JP" altLang="en-US" sz="2400" dirty="0"/>
              <a:t> </a:t>
            </a:r>
            <a:r>
              <a:rPr kumimoji="1" lang="en-US" altLang="ja-JP" sz="2400" dirty="0"/>
              <a:t>US</a:t>
            </a:r>
          </a:p>
          <a:p>
            <a:r>
              <a:rPr kumimoji="1" lang="en-US" altLang="ja-JP" sz="2400" dirty="0"/>
              <a:t>Archives</a:t>
            </a:r>
            <a:r>
              <a:rPr kumimoji="1" lang="ja-JP" altLang="en-US" sz="2400" dirty="0"/>
              <a:t> </a:t>
            </a:r>
            <a:r>
              <a:rPr kumimoji="1" lang="en-US" altLang="ja-JP" sz="2400" dirty="0"/>
              <a:t>I</a:t>
            </a:r>
            <a:r>
              <a:rPr kumimoji="1" lang="ja-JP" altLang="en-US" sz="2400" dirty="0"/>
              <a:t> 　</a:t>
            </a:r>
            <a:r>
              <a:rPr kumimoji="1" lang="en-US" altLang="ja-JP" sz="2400" dirty="0"/>
              <a:t>Rotunda</a:t>
            </a:r>
            <a:r>
              <a:rPr kumimoji="1" lang="ja-JP" altLang="en-US" sz="2400" dirty="0"/>
              <a:t>　</a:t>
            </a:r>
            <a:endParaRPr kumimoji="1" lang="ja-JP" altLang="en-US" sz="2400" b="1" dirty="0"/>
          </a:p>
        </p:txBody>
      </p:sp>
      <p:sp>
        <p:nvSpPr>
          <p:cNvPr id="7" name="テキスト ボックス 6">
            <a:extLst>
              <a:ext uri="{FF2B5EF4-FFF2-40B4-BE49-F238E27FC236}">
                <a16:creationId xmlns:a16="http://schemas.microsoft.com/office/drawing/2014/main" id="{BE7B86B7-DE1D-4A4B-AE25-3DE69474AD14}"/>
              </a:ext>
            </a:extLst>
          </p:cNvPr>
          <p:cNvSpPr txBox="1"/>
          <p:nvPr/>
        </p:nvSpPr>
        <p:spPr>
          <a:xfrm>
            <a:off x="1185334" y="3500814"/>
            <a:ext cx="6110134" cy="707886"/>
          </a:xfrm>
          <a:prstGeom prst="rect">
            <a:avLst/>
          </a:prstGeom>
          <a:noFill/>
        </p:spPr>
        <p:txBody>
          <a:bodyPr wrap="none" rtlCol="0">
            <a:spAutoFit/>
          </a:bodyPr>
          <a:lstStyle/>
          <a:p>
            <a:r>
              <a:rPr kumimoji="1" lang="en-US" altLang="ja-JP" sz="2000" dirty="0"/>
              <a:t>1987</a:t>
            </a:r>
            <a:r>
              <a:rPr kumimoji="1" lang="ja-JP" altLang="en-US" sz="2000" dirty="0"/>
              <a:t>　</a:t>
            </a:r>
            <a:r>
              <a:rPr lang="en-US" altLang="ja-JP" dirty="0"/>
              <a:t>Public Archives Act</a:t>
            </a:r>
            <a:endParaRPr lang="ja-JP" altLang="ja-JP" dirty="0"/>
          </a:p>
          <a:p>
            <a:r>
              <a:rPr kumimoji="1" lang="en-US" altLang="ja-JP" sz="2000" dirty="0"/>
              <a:t>2009</a:t>
            </a:r>
            <a:r>
              <a:rPr kumimoji="1" lang="ja-JP" altLang="en-US" sz="2000" dirty="0"/>
              <a:t>　</a:t>
            </a:r>
            <a:r>
              <a:rPr kumimoji="1" lang="en-US" altLang="ja-JP" sz="2000" dirty="0"/>
              <a:t>National</a:t>
            </a:r>
            <a:r>
              <a:rPr kumimoji="1" lang="ja-JP" altLang="en-US" sz="2000" dirty="0"/>
              <a:t> </a:t>
            </a:r>
            <a:r>
              <a:rPr kumimoji="1" lang="en-US" altLang="ja-JP" sz="2000" dirty="0"/>
              <a:t>Records</a:t>
            </a:r>
            <a:r>
              <a:rPr kumimoji="1" lang="ja-JP" altLang="en-US" sz="2000" dirty="0"/>
              <a:t> </a:t>
            </a:r>
            <a:r>
              <a:rPr kumimoji="1" lang="en-US" altLang="ja-JP" sz="2000" dirty="0"/>
              <a:t>and</a:t>
            </a:r>
            <a:r>
              <a:rPr kumimoji="1" lang="ja-JP" altLang="en-US" sz="2000" dirty="0"/>
              <a:t> </a:t>
            </a:r>
            <a:r>
              <a:rPr kumimoji="1" lang="en-US" altLang="ja-JP" sz="2000" dirty="0"/>
              <a:t>Archives</a:t>
            </a:r>
            <a:r>
              <a:rPr kumimoji="1" lang="ja-JP" altLang="en-US" sz="2000" dirty="0"/>
              <a:t> </a:t>
            </a:r>
            <a:r>
              <a:rPr kumimoji="1" lang="en-US" altLang="ja-JP" sz="2000" dirty="0"/>
              <a:t>Management</a:t>
            </a:r>
            <a:r>
              <a:rPr kumimoji="1" lang="ja-JP" altLang="en-US" sz="2000" dirty="0"/>
              <a:t> </a:t>
            </a:r>
            <a:r>
              <a:rPr kumimoji="1" lang="en-US" altLang="ja-JP" sz="2000" dirty="0"/>
              <a:t>Act</a:t>
            </a:r>
            <a:r>
              <a:rPr kumimoji="1" lang="ja-JP" altLang="en-US" sz="2000" dirty="0"/>
              <a:t> </a:t>
            </a:r>
          </a:p>
        </p:txBody>
      </p:sp>
      <p:sp>
        <p:nvSpPr>
          <p:cNvPr id="8" name="吹き出し: 角を丸めた四角形 7">
            <a:extLst>
              <a:ext uri="{FF2B5EF4-FFF2-40B4-BE49-F238E27FC236}">
                <a16:creationId xmlns:a16="http://schemas.microsoft.com/office/drawing/2014/main" id="{5D6B17FF-98E6-4639-AB99-E98A3B5CDE67}"/>
              </a:ext>
            </a:extLst>
          </p:cNvPr>
          <p:cNvSpPr/>
          <p:nvPr/>
        </p:nvSpPr>
        <p:spPr>
          <a:xfrm>
            <a:off x="8046423" y="2651456"/>
            <a:ext cx="7045500" cy="1341469"/>
          </a:xfrm>
          <a:prstGeom prst="wedgeRoundRectCallout">
            <a:avLst>
              <a:gd name="adj1" fmla="val -65208"/>
              <a:gd name="adj2" fmla="val 4610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noFill/>
            </a:endParaRPr>
          </a:p>
        </p:txBody>
      </p:sp>
      <p:sp>
        <p:nvSpPr>
          <p:cNvPr id="14" name="正方形/長方形 13">
            <a:extLst>
              <a:ext uri="{FF2B5EF4-FFF2-40B4-BE49-F238E27FC236}">
                <a16:creationId xmlns:a16="http://schemas.microsoft.com/office/drawing/2014/main" id="{DAD7FE2D-55F2-443C-93B4-9C530A7BF7B7}"/>
              </a:ext>
            </a:extLst>
          </p:cNvPr>
          <p:cNvSpPr/>
          <p:nvPr/>
        </p:nvSpPr>
        <p:spPr>
          <a:xfrm>
            <a:off x="8185807" y="2730006"/>
            <a:ext cx="6937600" cy="1200329"/>
          </a:xfrm>
          <a:prstGeom prst="rect">
            <a:avLst/>
          </a:prstGeom>
          <a:noFill/>
          <a:ln>
            <a:solidFill>
              <a:schemeClr val="bg1"/>
            </a:solidFill>
          </a:ln>
        </p:spPr>
        <p:style>
          <a:lnRef idx="1">
            <a:schemeClr val="accent2"/>
          </a:lnRef>
          <a:fillRef idx="2">
            <a:schemeClr val="accent2"/>
          </a:fillRef>
          <a:effectRef idx="1">
            <a:schemeClr val="accent2"/>
          </a:effectRef>
          <a:fontRef idx="minor">
            <a:schemeClr val="dk1"/>
          </a:fontRef>
        </p:style>
        <p:txBody>
          <a:bodyPr wrap="square">
            <a:spAutoFit/>
          </a:bodyPr>
          <a:lstStyle/>
          <a:p>
            <a:r>
              <a:rPr lang="en-US" altLang="ja-JP" dirty="0"/>
              <a:t>Article 23 : The head of the National Archives of Japan, etc. shall actively endeavor to provide Specified Historical Public Records and Archives (limited to those whose use may be permitted pursuant to the provision of Article 16) for public use through exhibitions or other means. </a:t>
            </a:r>
            <a:endParaRPr lang="ja-JP" altLang="en-US" sz="2000" dirty="0"/>
          </a:p>
        </p:txBody>
      </p:sp>
      <p:sp>
        <p:nvSpPr>
          <p:cNvPr id="16" name="テキスト ボックス 15">
            <a:extLst>
              <a:ext uri="{FF2B5EF4-FFF2-40B4-BE49-F238E27FC236}">
                <a16:creationId xmlns:a16="http://schemas.microsoft.com/office/drawing/2014/main" id="{16C10586-0226-4524-BA8E-7879A911E2B3}"/>
              </a:ext>
            </a:extLst>
          </p:cNvPr>
          <p:cNvSpPr txBox="1"/>
          <p:nvPr/>
        </p:nvSpPr>
        <p:spPr>
          <a:xfrm>
            <a:off x="932470" y="2587892"/>
            <a:ext cx="7135908" cy="400110"/>
          </a:xfrm>
          <a:prstGeom prst="rect">
            <a:avLst/>
          </a:prstGeom>
          <a:noFill/>
        </p:spPr>
        <p:txBody>
          <a:bodyPr wrap="square" rtlCol="0">
            <a:spAutoFit/>
          </a:bodyPr>
          <a:lstStyle/>
          <a:p>
            <a:r>
              <a:rPr kumimoji="1" lang="en-US" altLang="ja-JP" sz="2000" dirty="0"/>
              <a:t>Homepages and SNS show us Exhibitions of Archives over Japan.</a:t>
            </a:r>
            <a:r>
              <a:rPr kumimoji="1" lang="ja-JP" altLang="en-US" sz="2000" dirty="0"/>
              <a:t> 　　　　　　　　　　　　　　　</a:t>
            </a:r>
          </a:p>
        </p:txBody>
      </p:sp>
      <p:sp>
        <p:nvSpPr>
          <p:cNvPr id="17" name="テキスト ボックス 16">
            <a:extLst>
              <a:ext uri="{FF2B5EF4-FFF2-40B4-BE49-F238E27FC236}">
                <a16:creationId xmlns:a16="http://schemas.microsoft.com/office/drawing/2014/main" id="{F90C2B68-AFC7-45BC-BEA4-095DE80E1344}"/>
              </a:ext>
            </a:extLst>
          </p:cNvPr>
          <p:cNvSpPr txBox="1"/>
          <p:nvPr/>
        </p:nvSpPr>
        <p:spPr>
          <a:xfrm>
            <a:off x="12646865" y="1198885"/>
            <a:ext cx="6396492" cy="67710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kumimoji="1" lang="en-US" altLang="ja-JP" sz="2000" dirty="0"/>
              <a:t>Listed by National Archives </a:t>
            </a:r>
            <a:r>
              <a:rPr kumimoji="1" lang="en-US" altLang="ja-JP" sz="2000" dirty="0">
                <a:hlinkClick r:id="rId2"/>
              </a:rPr>
              <a:t>http://www.archives.go.jp/links/</a:t>
            </a:r>
            <a:endParaRPr kumimoji="1" lang="en-US" altLang="ja-JP" sz="2000" dirty="0"/>
          </a:p>
          <a:p>
            <a:r>
              <a:rPr kumimoji="1" lang="ja-JP" altLang="en-US" dirty="0"/>
              <a:t> </a:t>
            </a:r>
            <a:r>
              <a:rPr kumimoji="1" lang="en-US" altLang="ja-JP" dirty="0"/>
              <a:t>Images</a:t>
            </a:r>
            <a:r>
              <a:rPr kumimoji="1" lang="ja-JP" altLang="en-US" dirty="0"/>
              <a:t> </a:t>
            </a:r>
            <a:r>
              <a:rPr kumimoji="1" lang="en-US" altLang="ja-JP" dirty="0"/>
              <a:t>are</a:t>
            </a:r>
            <a:r>
              <a:rPr kumimoji="1" lang="ja-JP" altLang="en-US" dirty="0"/>
              <a:t> </a:t>
            </a:r>
            <a:r>
              <a:rPr kumimoji="1" lang="en-US" altLang="ja-JP" dirty="0"/>
              <a:t>cited from their HP, Twitter, and News-clips.</a:t>
            </a:r>
            <a:endParaRPr kumimoji="1" lang="ja-JP" altLang="en-US" dirty="0"/>
          </a:p>
        </p:txBody>
      </p:sp>
      <p:pic>
        <p:nvPicPr>
          <p:cNvPr id="1026" name="Picture 2" descr="https://lh3.googleusercontent.com/HKUnZmZcFpE649g1ZTFKPQ7v-816E3tFi7bPBRy0034rwY8Wg7Ea-PXK2UGjzBOM4n9eh0Lx1yhzxt9oKgJ53-3imMUwlaAZwMg1EhT_MlwTqJ6txusBISJWz_uBd1L2mlIfaVqvJqPzLKOJgORZG685was5hPe0cEmZluuU6yvS_aUW7wbjFChgQujkD6fs5Rz5A5kB3KWH4I22Vjr2hgROZmVqeEr1dw8y2rPSs0g_qVGNF3wrhMl6bDqLKyv0YLXwUrr8qetck93wd2CZc2UZz8NkhceY8iPwpmNYe3v1kENvtrqQQjz_v8h2n-d680MiLHB3xq2afqOMTRWZK053885diJTzcigY5XWkLKQXBZIozsfmqwL88mw_X0w4qYrFRcy3E-mPJ4hHgCfG0KGXCk-nFeQQzaAhVAISG2d0V6uKdsQwXsmzzj88L2JEW9TpNLnQHljOGm88noZd34zkPW_BEqfX3pspxKzB1J8oc3Y0NA8OqyXVZ9ySayVcySKPyIpgJomDaZiv17Rzx3kVapdzvL10sG1CzrwimVzFxBDNgpL2Bfz5M8Tm8C9u7QPqsdoaXKYn18cpHpRXlOYBs9fPc_yHhdR9JGY=w1280-h720-no">
            <a:extLst>
              <a:ext uri="{FF2B5EF4-FFF2-40B4-BE49-F238E27FC236}">
                <a16:creationId xmlns:a16="http://schemas.microsoft.com/office/drawing/2014/main" id="{AB38C09B-9161-45D3-AAE2-AF065F52628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4166" y="5424744"/>
            <a:ext cx="3915584" cy="2202516"/>
          </a:xfrm>
          <a:prstGeom prst="rect">
            <a:avLst/>
          </a:prstGeom>
          <a:noFill/>
          <a:extLst>
            <a:ext uri="{909E8E84-426E-40DD-AFC4-6F175D3DCCD1}">
              <a14:hiddenFill xmlns:a14="http://schemas.microsoft.com/office/drawing/2010/main">
                <a:solidFill>
                  <a:srgbClr val="FFFFFF"/>
                </a:solidFill>
              </a14:hiddenFill>
            </a:ext>
          </a:extLst>
        </p:spPr>
      </p:pic>
      <p:sp>
        <p:nvSpPr>
          <p:cNvPr id="18" name="テキスト ボックス 17">
            <a:extLst>
              <a:ext uri="{FF2B5EF4-FFF2-40B4-BE49-F238E27FC236}">
                <a16:creationId xmlns:a16="http://schemas.microsoft.com/office/drawing/2014/main" id="{61C087BF-CEBA-4F66-B6AB-0F0B082713B3}"/>
              </a:ext>
            </a:extLst>
          </p:cNvPr>
          <p:cNvSpPr txBox="1"/>
          <p:nvPr/>
        </p:nvSpPr>
        <p:spPr>
          <a:xfrm>
            <a:off x="559917" y="4427648"/>
            <a:ext cx="18852626" cy="707886"/>
          </a:xfrm>
          <a:prstGeom prst="rect">
            <a:avLst/>
          </a:prstGeom>
          <a:noFill/>
        </p:spPr>
        <p:txBody>
          <a:bodyPr wrap="square" rtlCol="0">
            <a:spAutoFit/>
          </a:bodyPr>
          <a:lstStyle/>
          <a:p>
            <a:r>
              <a:rPr kumimoji="1" lang="en-US" altLang="ja-JP" sz="2000" b="1" dirty="0"/>
              <a:t>National</a:t>
            </a:r>
            <a:r>
              <a:rPr kumimoji="1" lang="ja-JP" altLang="en-US" sz="2000" b="1" dirty="0"/>
              <a:t> </a:t>
            </a:r>
            <a:r>
              <a:rPr kumimoji="1" lang="en-US" altLang="ja-JP" sz="2000" b="1" dirty="0"/>
              <a:t>Archives </a:t>
            </a:r>
            <a:r>
              <a:rPr kumimoji="1" lang="ja-JP" altLang="en-US" sz="2000" b="1" dirty="0"/>
              <a:t> </a:t>
            </a:r>
            <a:r>
              <a:rPr kumimoji="1" lang="en-US" altLang="ja-JP" sz="2000" b="1" dirty="0"/>
              <a:t>of</a:t>
            </a:r>
            <a:r>
              <a:rPr kumimoji="1" lang="ja-JP" altLang="en-US" sz="2000" b="1" dirty="0"/>
              <a:t> </a:t>
            </a:r>
            <a:r>
              <a:rPr kumimoji="1" lang="en-US" altLang="ja-JP" sz="2000" b="1" dirty="0"/>
              <a:t>Japan</a:t>
            </a:r>
          </a:p>
          <a:p>
            <a:r>
              <a:rPr kumimoji="1" lang="en-US" altLang="ja-JP" sz="2000" dirty="0"/>
              <a:t> Permanent</a:t>
            </a:r>
            <a:r>
              <a:rPr kumimoji="1" lang="ja-JP" altLang="en-US" sz="2000" dirty="0"/>
              <a:t> </a:t>
            </a:r>
            <a:r>
              <a:rPr kumimoji="1" lang="en-US" altLang="ja-JP" sz="2000" dirty="0"/>
              <a:t>Exhibit</a:t>
            </a:r>
            <a:r>
              <a:rPr kumimoji="1" lang="ja-JP" altLang="en-US" sz="2000" dirty="0"/>
              <a:t>　　　　　</a:t>
            </a:r>
            <a:r>
              <a:rPr kumimoji="1" lang="en-US" altLang="ja-JP" sz="2000" dirty="0"/>
              <a:t>International Exhibit</a:t>
            </a:r>
            <a:r>
              <a:rPr kumimoji="1" lang="ja-JP" altLang="en-US" sz="2000" dirty="0"/>
              <a:t> </a:t>
            </a:r>
            <a:r>
              <a:rPr kumimoji="1" lang="en-US" altLang="ja-JP" sz="2000" dirty="0"/>
              <a:t>“JFK”</a:t>
            </a:r>
            <a:r>
              <a:rPr kumimoji="1" lang="ja-JP" altLang="en-US" sz="2000" dirty="0"/>
              <a:t> </a:t>
            </a:r>
            <a:r>
              <a:rPr kumimoji="1" lang="en-US" altLang="ja-JP" sz="2000" dirty="0"/>
              <a:t>in</a:t>
            </a:r>
            <a:r>
              <a:rPr kumimoji="1" lang="ja-JP" altLang="en-US" sz="2000" dirty="0"/>
              <a:t> </a:t>
            </a:r>
            <a:r>
              <a:rPr kumimoji="1" lang="en-US" altLang="ja-JP" sz="2000" dirty="0"/>
              <a:t>2015</a:t>
            </a:r>
            <a:r>
              <a:rPr kumimoji="1" lang="ja-JP" altLang="en-US" sz="2000" dirty="0"/>
              <a:t>      </a:t>
            </a:r>
            <a:r>
              <a:rPr kumimoji="1" lang="en-US" altLang="ja-JP" sz="2000" dirty="0"/>
              <a:t>Collaboration</a:t>
            </a:r>
            <a:r>
              <a:rPr kumimoji="1" lang="ja-JP" altLang="en-US" sz="2000" dirty="0"/>
              <a:t> </a:t>
            </a:r>
            <a:r>
              <a:rPr kumimoji="1" lang="en-US" altLang="ja-JP" sz="2000" dirty="0"/>
              <a:t>with</a:t>
            </a:r>
            <a:r>
              <a:rPr kumimoji="1" lang="ja-JP" altLang="en-US" sz="2000" dirty="0"/>
              <a:t> </a:t>
            </a:r>
            <a:r>
              <a:rPr kumimoji="1" lang="en-US" altLang="ja-JP" sz="2000" dirty="0"/>
              <a:t>Mie</a:t>
            </a:r>
            <a:r>
              <a:rPr kumimoji="1" lang="ja-JP" altLang="en-US" sz="2000" dirty="0"/>
              <a:t> </a:t>
            </a:r>
            <a:r>
              <a:rPr kumimoji="1" lang="en-US" altLang="ja-JP" sz="2000" dirty="0"/>
              <a:t>Prefectural</a:t>
            </a:r>
            <a:r>
              <a:rPr kumimoji="1" lang="ja-JP" altLang="en-US" sz="2000" dirty="0"/>
              <a:t> </a:t>
            </a:r>
            <a:r>
              <a:rPr kumimoji="1" lang="en-US" altLang="ja-JP" sz="2000" dirty="0"/>
              <a:t>Museum</a:t>
            </a:r>
            <a:r>
              <a:rPr kumimoji="1" lang="ja-JP" altLang="en-US" sz="2000" dirty="0"/>
              <a:t>　       </a:t>
            </a:r>
            <a:r>
              <a:rPr kumimoji="1" lang="en-US" altLang="ja-JP" sz="2000" dirty="0"/>
              <a:t>Travel Exhibit in Hyogo                     Online Exhibit</a:t>
            </a:r>
            <a:r>
              <a:rPr kumimoji="1" lang="ja-JP" altLang="en-US" sz="2000" dirty="0"/>
              <a:t>　　</a:t>
            </a:r>
            <a:endParaRPr kumimoji="1" lang="ja-JP" altLang="en-US" sz="1600" dirty="0"/>
          </a:p>
        </p:txBody>
      </p:sp>
      <p:pic>
        <p:nvPicPr>
          <p:cNvPr id="20" name="図 19">
            <a:extLst>
              <a:ext uri="{FF2B5EF4-FFF2-40B4-BE49-F238E27FC236}">
                <a16:creationId xmlns:a16="http://schemas.microsoft.com/office/drawing/2014/main" id="{CD3A978B-8359-4406-BAB3-0AD45B4299C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86191" y="5427815"/>
            <a:ext cx="3365694" cy="2243796"/>
          </a:xfrm>
          <a:prstGeom prst="rect">
            <a:avLst/>
          </a:prstGeom>
        </p:spPr>
      </p:pic>
      <p:pic>
        <p:nvPicPr>
          <p:cNvPr id="1028" name="Picture 4" descr="åè¦§ä¼ã®æ§å­">
            <a:extLst>
              <a:ext uri="{FF2B5EF4-FFF2-40B4-BE49-F238E27FC236}">
                <a16:creationId xmlns:a16="http://schemas.microsoft.com/office/drawing/2014/main" id="{24487644-1B80-4FCD-8166-980A7DCFB72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207725" y="5439033"/>
            <a:ext cx="3365694" cy="2232577"/>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20">
            <a:extLst>
              <a:ext uri="{FF2B5EF4-FFF2-40B4-BE49-F238E27FC236}">
                <a16:creationId xmlns:a16="http://schemas.microsoft.com/office/drawing/2014/main" id="{A3482A43-1675-43FB-B597-24EF6FB10BEF}"/>
              </a:ext>
            </a:extLst>
          </p:cNvPr>
          <p:cNvSpPr txBox="1"/>
          <p:nvPr/>
        </p:nvSpPr>
        <p:spPr>
          <a:xfrm>
            <a:off x="545577" y="7992091"/>
            <a:ext cx="17765218" cy="707886"/>
          </a:xfrm>
          <a:prstGeom prst="rect">
            <a:avLst/>
          </a:prstGeom>
          <a:noFill/>
        </p:spPr>
        <p:txBody>
          <a:bodyPr wrap="square" rtlCol="0">
            <a:spAutoFit/>
          </a:bodyPr>
          <a:lstStyle/>
          <a:p>
            <a:r>
              <a:rPr kumimoji="1" lang="en-US" altLang="ja-JP" sz="2000" b="1" dirty="0"/>
              <a:t>National</a:t>
            </a:r>
            <a:r>
              <a:rPr kumimoji="1" lang="ja-JP" altLang="en-US" sz="2000" b="1" dirty="0"/>
              <a:t> </a:t>
            </a:r>
            <a:r>
              <a:rPr kumimoji="1" lang="en-US" altLang="ja-JP" sz="2000" b="1" dirty="0"/>
              <a:t>Archives</a:t>
            </a:r>
            <a:r>
              <a:rPr kumimoji="1" lang="ja-JP" altLang="en-US" sz="2000" b="1" dirty="0"/>
              <a:t> </a:t>
            </a:r>
            <a:r>
              <a:rPr kumimoji="1" lang="en-US" altLang="ja-JP" sz="2000" b="1" dirty="0"/>
              <a:t>etc</a:t>
            </a:r>
            <a:r>
              <a:rPr kumimoji="1" lang="en-US" altLang="ja-JP" sz="2000" dirty="0"/>
              <a:t>. </a:t>
            </a:r>
            <a:r>
              <a:rPr kumimoji="1" lang="en-US" altLang="ja-JP" sz="2000" b="1" dirty="0"/>
              <a:t>the Imperial Household Archives  </a:t>
            </a:r>
            <a:r>
              <a:rPr kumimoji="1" lang="en-US" altLang="ja-JP" sz="2000" dirty="0"/>
              <a:t>Collaborate Exhibit on Meiji Empress</a:t>
            </a:r>
            <a:r>
              <a:rPr kumimoji="1" lang="ja-JP" altLang="en-US" sz="2000" dirty="0"/>
              <a:t>　　                        </a:t>
            </a:r>
            <a:r>
              <a:rPr kumimoji="1" lang="en-US" altLang="ja-JP" sz="2000" b="1" dirty="0"/>
              <a:t>Diplomatic Archives </a:t>
            </a:r>
            <a:r>
              <a:rPr kumimoji="1" lang="ja-JP" altLang="en-US" sz="2000" dirty="0"/>
              <a:t>　　　　</a:t>
            </a:r>
            <a:r>
              <a:rPr kumimoji="1" lang="en-US" altLang="ja-JP" sz="2000" b="1" dirty="0"/>
              <a:t>Bank of Japan Archives </a:t>
            </a:r>
          </a:p>
          <a:p>
            <a:r>
              <a:rPr kumimoji="1" lang="ja-JP" altLang="en-US" sz="2000" dirty="0"/>
              <a:t>　　　　　</a:t>
            </a:r>
            <a:r>
              <a:rPr kumimoji="1" lang="en-US" altLang="ja-JP" sz="2000" dirty="0"/>
              <a:t>the Imperial Household Archives, Tokyo Metropolitan Library, Tokyo Metropolitan Archives</a:t>
            </a:r>
            <a:r>
              <a:rPr kumimoji="1" lang="ja-JP" altLang="en-US" sz="2000" dirty="0"/>
              <a:t>　　　　　　　　　　                                 </a:t>
            </a:r>
            <a:r>
              <a:rPr kumimoji="1" lang="en-US" altLang="ja-JP" sz="2000" dirty="0"/>
              <a:t>from “Digital</a:t>
            </a:r>
            <a:r>
              <a:rPr kumimoji="1" lang="ja-JP" altLang="en-US" sz="2000" dirty="0"/>
              <a:t> </a:t>
            </a:r>
            <a:r>
              <a:rPr kumimoji="1" lang="en-US" altLang="ja-JP" sz="2000" dirty="0"/>
              <a:t>Archives!</a:t>
            </a:r>
            <a:r>
              <a:rPr kumimoji="1" lang="ja-JP" altLang="en-US" sz="2000" dirty="0"/>
              <a:t>　　</a:t>
            </a:r>
          </a:p>
        </p:txBody>
      </p:sp>
      <p:pic>
        <p:nvPicPr>
          <p:cNvPr id="24" name="図 23" descr="https://www.hokudai.ac.jp/bunsyo/images/Exhibition%20Hall_1.jpg">
            <a:extLst>
              <a:ext uri="{FF2B5EF4-FFF2-40B4-BE49-F238E27FC236}">
                <a16:creationId xmlns:a16="http://schemas.microsoft.com/office/drawing/2014/main" id="{3B60F22A-6327-42DE-A468-CCEBE33C8A64}"/>
              </a:ext>
            </a:extLst>
          </p:cNvPr>
          <p:cNvPicPr/>
          <p:nvPr/>
        </p:nvPicPr>
        <p:blipFill>
          <a:blip r:embed="rId6" cstate="screen">
            <a:extLst>
              <a:ext uri="{28A0092B-C50C-407E-A947-70E740481C1C}">
                <a14:useLocalDpi xmlns:a14="http://schemas.microsoft.com/office/drawing/2010/main"/>
              </a:ext>
            </a:extLst>
          </a:blip>
          <a:srcRect/>
          <a:stretch>
            <a:fillRect/>
          </a:stretch>
        </p:blipFill>
        <p:spPr bwMode="auto">
          <a:xfrm>
            <a:off x="545489" y="12061145"/>
            <a:ext cx="3080234" cy="2030845"/>
          </a:xfrm>
          <a:prstGeom prst="rect">
            <a:avLst/>
          </a:prstGeom>
          <a:noFill/>
          <a:ln>
            <a:noFill/>
          </a:ln>
        </p:spPr>
      </p:pic>
      <p:pic>
        <p:nvPicPr>
          <p:cNvPr id="26" name="図 25" descr="http://www.tufs.ac.jp/common/archives/exhibition2.jpg">
            <a:extLst>
              <a:ext uri="{FF2B5EF4-FFF2-40B4-BE49-F238E27FC236}">
                <a16:creationId xmlns:a16="http://schemas.microsoft.com/office/drawing/2014/main" id="{B767C88A-E01C-4B83-BAE8-B6C57F54A316}"/>
              </a:ext>
            </a:extLst>
          </p:cNvPr>
          <p:cNvPicPr/>
          <p:nvPr/>
        </p:nvPicPr>
        <p:blipFill rotWithShape="1">
          <a:blip r:embed="rId7" cstate="screen">
            <a:extLst>
              <a:ext uri="{28A0092B-C50C-407E-A947-70E740481C1C}">
                <a14:useLocalDpi xmlns:a14="http://schemas.microsoft.com/office/drawing/2010/main"/>
              </a:ext>
            </a:extLst>
          </a:blip>
          <a:srcRect/>
          <a:stretch/>
        </p:blipFill>
        <p:spPr bwMode="auto">
          <a:xfrm>
            <a:off x="11411389" y="12441530"/>
            <a:ext cx="2793267" cy="1704975"/>
          </a:xfrm>
          <a:prstGeom prst="rect">
            <a:avLst/>
          </a:prstGeom>
          <a:noFill/>
          <a:ln>
            <a:noFill/>
          </a:ln>
        </p:spPr>
      </p:pic>
      <p:pic>
        <p:nvPicPr>
          <p:cNvPr id="28" name="図 27" descr="ã¡ã¤ã³ãã¸ã¥ã¢ã«">
            <a:extLst>
              <a:ext uri="{FF2B5EF4-FFF2-40B4-BE49-F238E27FC236}">
                <a16:creationId xmlns:a16="http://schemas.microsoft.com/office/drawing/2014/main" id="{207AB8F1-1144-4C6A-AB7F-2815CA173EC1}"/>
              </a:ext>
            </a:extLst>
          </p:cNvPr>
          <p:cNvPicPr/>
          <p:nvPr/>
        </p:nvPicPr>
        <p:blipFill>
          <a:blip r:embed="rId8" cstate="screen">
            <a:extLst>
              <a:ext uri="{28A0092B-C50C-407E-A947-70E740481C1C}">
                <a14:useLocalDpi xmlns:a14="http://schemas.microsoft.com/office/drawing/2010/main"/>
              </a:ext>
            </a:extLst>
          </a:blip>
          <a:srcRect/>
          <a:stretch>
            <a:fillRect/>
          </a:stretch>
        </p:blipFill>
        <p:spPr bwMode="auto">
          <a:xfrm>
            <a:off x="529904" y="14911949"/>
            <a:ext cx="5400040" cy="1438910"/>
          </a:xfrm>
          <a:prstGeom prst="rect">
            <a:avLst/>
          </a:prstGeom>
          <a:noFill/>
          <a:ln>
            <a:noFill/>
          </a:ln>
        </p:spPr>
      </p:pic>
      <p:pic>
        <p:nvPicPr>
          <p:cNvPr id="30" name="図 29" descr="ä¼å ´ã®æ§å­">
            <a:extLst>
              <a:ext uri="{FF2B5EF4-FFF2-40B4-BE49-F238E27FC236}">
                <a16:creationId xmlns:a16="http://schemas.microsoft.com/office/drawing/2014/main" id="{3DC71C3A-0C88-485F-97ED-FB3B45AC398A}"/>
              </a:ext>
            </a:extLst>
          </p:cNvPr>
          <p:cNvPicPr/>
          <p:nvPr/>
        </p:nvPicPr>
        <p:blipFill>
          <a:blip r:embed="rId9">
            <a:extLst>
              <a:ext uri="{28A0092B-C50C-407E-A947-70E740481C1C}">
                <a14:useLocalDpi xmlns:a14="http://schemas.microsoft.com/office/drawing/2010/main"/>
              </a:ext>
            </a:extLst>
          </a:blip>
          <a:srcRect/>
          <a:stretch>
            <a:fillRect/>
          </a:stretch>
        </p:blipFill>
        <p:spPr bwMode="auto">
          <a:xfrm>
            <a:off x="13650844" y="14725799"/>
            <a:ext cx="2890227" cy="1729484"/>
          </a:xfrm>
          <a:prstGeom prst="rect">
            <a:avLst/>
          </a:prstGeom>
          <a:noFill/>
          <a:ln>
            <a:noFill/>
          </a:ln>
        </p:spPr>
      </p:pic>
      <p:pic>
        <p:nvPicPr>
          <p:cNvPr id="31" name="図 30" descr="tokusetsu_all.JPG">
            <a:extLst>
              <a:ext uri="{FF2B5EF4-FFF2-40B4-BE49-F238E27FC236}">
                <a16:creationId xmlns:a16="http://schemas.microsoft.com/office/drawing/2014/main" id="{FD78CBAF-A717-4253-9C73-AADBAF20D2F7}"/>
              </a:ext>
            </a:extLst>
          </p:cNvPr>
          <p:cNvPicPr/>
          <p:nvPr/>
        </p:nvPicPr>
        <p:blipFill>
          <a:blip r:embed="rId10">
            <a:extLst>
              <a:ext uri="{28A0092B-C50C-407E-A947-70E740481C1C}">
                <a14:useLocalDpi xmlns:a14="http://schemas.microsoft.com/office/drawing/2010/main"/>
              </a:ext>
            </a:extLst>
          </a:blip>
          <a:srcRect/>
          <a:stretch>
            <a:fillRect/>
          </a:stretch>
        </p:blipFill>
        <p:spPr bwMode="auto">
          <a:xfrm>
            <a:off x="4422930" y="17399095"/>
            <a:ext cx="2877402" cy="2003912"/>
          </a:xfrm>
          <a:prstGeom prst="rect">
            <a:avLst/>
          </a:prstGeom>
          <a:noFill/>
          <a:ln>
            <a:noFill/>
          </a:ln>
        </p:spPr>
      </p:pic>
      <p:pic>
        <p:nvPicPr>
          <p:cNvPr id="32" name="図 31" descr="https://www.nwec.jp/event/archivecenter/hqtuvq0000002m57-img/tenji.jpg">
            <a:extLst>
              <a:ext uri="{FF2B5EF4-FFF2-40B4-BE49-F238E27FC236}">
                <a16:creationId xmlns:a16="http://schemas.microsoft.com/office/drawing/2014/main" id="{847275C9-738B-4627-A681-FD391A6323FA}"/>
              </a:ext>
            </a:extLst>
          </p:cNvPr>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0883437" y="17399095"/>
            <a:ext cx="2629748" cy="2003912"/>
          </a:xfrm>
          <a:prstGeom prst="rect">
            <a:avLst/>
          </a:prstGeom>
          <a:noFill/>
          <a:ln>
            <a:noFill/>
          </a:ln>
        </p:spPr>
      </p:pic>
      <p:pic>
        <p:nvPicPr>
          <p:cNvPr id="33" name="図 32" descr="https://pbs.twimg.com/media/DID9CQxUwAEYOJc.jpg">
            <a:extLst>
              <a:ext uri="{FF2B5EF4-FFF2-40B4-BE49-F238E27FC236}">
                <a16:creationId xmlns:a16="http://schemas.microsoft.com/office/drawing/2014/main" id="{141D7DF7-17DA-42BB-ADB9-755C04D8CC0D}"/>
              </a:ext>
            </a:extLst>
          </p:cNvPr>
          <p:cNvPicPr/>
          <p:nvPr/>
        </p:nvPicPr>
        <p:blipFill>
          <a:blip r:embed="rId12">
            <a:extLst>
              <a:ext uri="{28A0092B-C50C-407E-A947-70E740481C1C}">
                <a14:useLocalDpi xmlns:a14="http://schemas.microsoft.com/office/drawing/2010/main"/>
              </a:ext>
            </a:extLst>
          </a:blip>
          <a:srcRect/>
          <a:stretch>
            <a:fillRect/>
          </a:stretch>
        </p:blipFill>
        <p:spPr bwMode="auto">
          <a:xfrm>
            <a:off x="4788890" y="20413254"/>
            <a:ext cx="3294458" cy="2220172"/>
          </a:xfrm>
          <a:prstGeom prst="rect">
            <a:avLst/>
          </a:prstGeom>
          <a:noFill/>
          <a:ln>
            <a:noFill/>
          </a:ln>
        </p:spPr>
      </p:pic>
      <p:pic>
        <p:nvPicPr>
          <p:cNvPr id="35" name="図 34" descr="http://www.archives.pref.okinawa.jp/wp-content/uploads/2017/01/%E5%B1%95%E7%A4%BA%E5%AE%A4.jpg">
            <a:extLst>
              <a:ext uri="{FF2B5EF4-FFF2-40B4-BE49-F238E27FC236}">
                <a16:creationId xmlns:a16="http://schemas.microsoft.com/office/drawing/2014/main" id="{9232180E-7499-4AC8-8466-FB719872DFC8}"/>
              </a:ext>
            </a:extLst>
          </p:cNvPr>
          <p:cNvPicPr/>
          <p:nvPr/>
        </p:nvPicPr>
        <p:blipFill>
          <a:blip r:embed="rId13">
            <a:extLst>
              <a:ext uri="{28A0092B-C50C-407E-A947-70E740481C1C}">
                <a14:useLocalDpi xmlns:a14="http://schemas.microsoft.com/office/drawing/2010/main"/>
              </a:ext>
            </a:extLst>
          </a:blip>
          <a:srcRect/>
          <a:stretch>
            <a:fillRect/>
          </a:stretch>
        </p:blipFill>
        <p:spPr bwMode="auto">
          <a:xfrm>
            <a:off x="17922347" y="28847278"/>
            <a:ext cx="2001053" cy="1575718"/>
          </a:xfrm>
          <a:prstGeom prst="rect">
            <a:avLst/>
          </a:prstGeom>
          <a:noFill/>
          <a:ln>
            <a:noFill/>
          </a:ln>
        </p:spPr>
      </p:pic>
      <p:pic>
        <p:nvPicPr>
          <p:cNvPr id="1030" name="Picture 6" descr="http://www.archives.go.jp/publication/archives/wp-content/uploads/2018/01/4-2-300x233.jpg">
            <a:extLst>
              <a:ext uri="{FF2B5EF4-FFF2-40B4-BE49-F238E27FC236}">
                <a16:creationId xmlns:a16="http://schemas.microsoft.com/office/drawing/2014/main" id="{72C436A2-FB71-4200-A911-3E629B3FA8EB}"/>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9375176" y="8918925"/>
            <a:ext cx="2516315" cy="195433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ãå®®ååºå®®åå¬ææ¸é¤¨ã»æ±äº¬é½ç«ä¸­å¤®å³æ¸é¤¨ã»æ±äº¬é½å¬ææ¸é¤¨å±å¬ãã®ç»åæ¤ç´¢çµæ">
            <a:extLst>
              <a:ext uri="{FF2B5EF4-FFF2-40B4-BE49-F238E27FC236}">
                <a16:creationId xmlns:a16="http://schemas.microsoft.com/office/drawing/2014/main" id="{CBAB843F-D192-4C58-9EA9-CB99E660351D}"/>
              </a:ext>
            </a:extLst>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6483606" y="8914457"/>
            <a:ext cx="2860470" cy="196327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ãå½ç«å¬ææ¸é¤¨æèµè³æå±ãå½ç«å¬ææ¸é¤¨ãå¤§éªå¤§å­¦ã«ãã£ã¦ããããã®ç»åæ¤ç´¢çµæ">
            <a:extLst>
              <a:ext uri="{FF2B5EF4-FFF2-40B4-BE49-F238E27FC236}">
                <a16:creationId xmlns:a16="http://schemas.microsoft.com/office/drawing/2014/main" id="{64264A14-677A-4EFB-947A-CB7EE0134A45}"/>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6275415" y="14853628"/>
            <a:ext cx="2107020" cy="1580265"/>
          </a:xfrm>
          <a:prstGeom prst="rect">
            <a:avLst/>
          </a:prstGeom>
          <a:noFill/>
          <a:extLst>
            <a:ext uri="{909E8E84-426E-40DD-AFC4-6F175D3DCCD1}">
              <a14:hiddenFill xmlns:a14="http://schemas.microsoft.com/office/drawing/2010/main">
                <a:solidFill>
                  <a:srgbClr val="FFFFFF"/>
                </a:solidFill>
              </a14:hiddenFill>
            </a:ext>
          </a:extLst>
        </p:spPr>
      </p:pic>
      <p:sp>
        <p:nvSpPr>
          <p:cNvPr id="41" name="テキスト ボックス 40">
            <a:extLst>
              <a:ext uri="{FF2B5EF4-FFF2-40B4-BE49-F238E27FC236}">
                <a16:creationId xmlns:a16="http://schemas.microsoft.com/office/drawing/2014/main" id="{9FB799A8-1930-4239-BD2E-59A1B7F11A53}"/>
              </a:ext>
            </a:extLst>
          </p:cNvPr>
          <p:cNvSpPr txBox="1"/>
          <p:nvPr/>
        </p:nvSpPr>
        <p:spPr>
          <a:xfrm>
            <a:off x="152400" y="8716260"/>
            <a:ext cx="3615535" cy="400110"/>
          </a:xfrm>
          <a:prstGeom prst="rect">
            <a:avLst/>
          </a:prstGeom>
          <a:noFill/>
        </p:spPr>
        <p:txBody>
          <a:bodyPr wrap="square" rtlCol="0">
            <a:spAutoFit/>
          </a:bodyPr>
          <a:lstStyle/>
          <a:p>
            <a:r>
              <a:rPr kumimoji="1" lang="ja-JP" altLang="en-US" sz="2000" dirty="0"/>
              <a:t>　　　</a:t>
            </a:r>
            <a:r>
              <a:rPr kumimoji="1" lang="en-US" altLang="ja-JP" sz="2000" dirty="0"/>
              <a:t>Homepage</a:t>
            </a:r>
            <a:r>
              <a:rPr kumimoji="1" lang="ja-JP" altLang="en-US" sz="2000" dirty="0"/>
              <a:t> </a:t>
            </a:r>
            <a:r>
              <a:rPr kumimoji="1" lang="en-US" altLang="ja-JP" sz="2000" dirty="0"/>
              <a:t>Gallery</a:t>
            </a:r>
            <a:endParaRPr kumimoji="1" lang="ja-JP" altLang="en-US" sz="2000" dirty="0"/>
          </a:p>
        </p:txBody>
      </p:sp>
      <p:pic>
        <p:nvPicPr>
          <p:cNvPr id="1042" name="Picture 18" descr="https://shoryobu.kunaicho.go.jp/Kobunsho/GalleryThumbnail/4e10321e172a48c4be93a57703fe50e8/%E2%91%A4%E6%86%B2%E6%B3%95%E7%99%BA%E5%B8%83%E5%BC%8F%E5%9B%B3.png">
            <a:hlinkClick r:id="rId17"/>
            <a:extLst>
              <a:ext uri="{FF2B5EF4-FFF2-40B4-BE49-F238E27FC236}">
                <a16:creationId xmlns:a16="http://schemas.microsoft.com/office/drawing/2014/main" id="{C399781A-965E-4B19-B363-5870FC4202AA}"/>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564166" y="9121058"/>
            <a:ext cx="3042880" cy="178008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å³é¢">
            <a:extLst>
              <a:ext uri="{FF2B5EF4-FFF2-40B4-BE49-F238E27FC236}">
                <a16:creationId xmlns:a16="http://schemas.microsoft.com/office/drawing/2014/main" id="{D4E3D164-3866-46F4-B0D8-D99554C10AFE}"/>
              </a:ext>
            </a:extLst>
          </p:cNvPr>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15351916" y="8869801"/>
            <a:ext cx="2708591" cy="2052899"/>
          </a:xfrm>
          <a:prstGeom prst="rect">
            <a:avLst/>
          </a:prstGeom>
          <a:noFill/>
          <a:extLst>
            <a:ext uri="{909E8E84-426E-40DD-AFC4-6F175D3DCCD1}">
              <a14:hiddenFill xmlns:a14="http://schemas.microsoft.com/office/drawing/2010/main">
                <a:solidFill>
                  <a:srgbClr val="FFFFFF"/>
                </a:solidFill>
              </a14:hiddenFill>
            </a:ext>
          </a:extLst>
        </p:spPr>
      </p:pic>
      <p:pic>
        <p:nvPicPr>
          <p:cNvPr id="45" name="図 44">
            <a:extLst>
              <a:ext uri="{FF2B5EF4-FFF2-40B4-BE49-F238E27FC236}">
                <a16:creationId xmlns:a16="http://schemas.microsoft.com/office/drawing/2014/main" id="{A180962B-2A7E-46A9-842A-543368CCB650}"/>
              </a:ext>
            </a:extLst>
          </p:cNvPr>
          <p:cNvPicPr>
            <a:picLocks noChangeAspect="1"/>
          </p:cNvPicPr>
          <p:nvPr/>
        </p:nvPicPr>
        <p:blipFill>
          <a:blip r:embed="rId20">
            <a:extLst>
              <a:ext uri="{28A0092B-C50C-407E-A947-70E740481C1C}">
                <a14:useLocalDpi xmlns:a14="http://schemas.microsoft.com/office/drawing/2010/main"/>
              </a:ext>
            </a:extLst>
          </a:blip>
          <a:stretch>
            <a:fillRect/>
          </a:stretch>
        </p:blipFill>
        <p:spPr>
          <a:xfrm>
            <a:off x="3683460" y="12306813"/>
            <a:ext cx="3207296" cy="1804104"/>
          </a:xfrm>
          <a:prstGeom prst="rect">
            <a:avLst/>
          </a:prstGeom>
        </p:spPr>
      </p:pic>
      <p:sp>
        <p:nvSpPr>
          <p:cNvPr id="46" name="テキスト ボックス 45">
            <a:extLst>
              <a:ext uri="{FF2B5EF4-FFF2-40B4-BE49-F238E27FC236}">
                <a16:creationId xmlns:a16="http://schemas.microsoft.com/office/drawing/2014/main" id="{B2ACD6B6-96FD-4C1C-8CF0-36FF36FD40ED}"/>
              </a:ext>
            </a:extLst>
          </p:cNvPr>
          <p:cNvSpPr txBox="1"/>
          <p:nvPr/>
        </p:nvSpPr>
        <p:spPr>
          <a:xfrm>
            <a:off x="434171" y="10942783"/>
            <a:ext cx="18004696" cy="1015663"/>
          </a:xfrm>
          <a:prstGeom prst="rect">
            <a:avLst/>
          </a:prstGeom>
          <a:noFill/>
        </p:spPr>
        <p:txBody>
          <a:bodyPr wrap="square" rtlCol="0">
            <a:spAutoFit/>
          </a:bodyPr>
          <a:lstStyle/>
          <a:p>
            <a:r>
              <a:rPr kumimoji="1" lang="ja-JP" altLang="en-US" sz="2000" dirty="0"/>
              <a:t> </a:t>
            </a:r>
            <a:r>
              <a:rPr kumimoji="1" lang="en-US" altLang="ja-JP" sz="2000" b="1" dirty="0"/>
              <a:t>National</a:t>
            </a:r>
            <a:r>
              <a:rPr kumimoji="1" lang="ja-JP" altLang="en-US" sz="2000" b="1" dirty="0"/>
              <a:t> </a:t>
            </a:r>
            <a:r>
              <a:rPr kumimoji="1" lang="en-US" altLang="ja-JP" sz="2000" b="1" dirty="0"/>
              <a:t>Archives</a:t>
            </a:r>
            <a:r>
              <a:rPr kumimoji="1" lang="ja-JP" altLang="en-US" sz="2000" b="1" dirty="0"/>
              <a:t> </a:t>
            </a:r>
            <a:r>
              <a:rPr kumimoji="1" lang="en-US" altLang="ja-JP" sz="2000" b="1" dirty="0"/>
              <a:t>etc</a:t>
            </a:r>
            <a:r>
              <a:rPr kumimoji="1" lang="en-US" altLang="ja-JP" sz="2000" dirty="0"/>
              <a:t>. </a:t>
            </a:r>
            <a:r>
              <a:rPr kumimoji="1" lang="en-US" altLang="ja-JP" sz="2000" b="1" dirty="0"/>
              <a:t>National University Archives</a:t>
            </a:r>
          </a:p>
          <a:p>
            <a:r>
              <a:rPr kumimoji="1" lang="en-US" altLang="ja-JP" sz="2000" b="1" dirty="0"/>
              <a:t>   Hokkaido University Archives</a:t>
            </a:r>
            <a:r>
              <a:rPr kumimoji="1" lang="ja-JP" altLang="en-US" sz="2000" b="1" dirty="0"/>
              <a:t>   </a:t>
            </a:r>
            <a:r>
              <a:rPr kumimoji="1" lang="en-US" altLang="ja-JP" sz="2000" b="1" dirty="0"/>
              <a:t>Tohoku</a:t>
            </a:r>
            <a:r>
              <a:rPr kumimoji="1" lang="ja-JP" altLang="en-US" sz="2000" b="1" dirty="0"/>
              <a:t> </a:t>
            </a:r>
            <a:r>
              <a:rPr kumimoji="1" lang="en-US" altLang="ja-JP" sz="2000" b="1" dirty="0"/>
              <a:t>University</a:t>
            </a:r>
            <a:r>
              <a:rPr kumimoji="1" lang="ja-JP" altLang="en-US" sz="2000" b="1" dirty="0"/>
              <a:t> </a:t>
            </a:r>
            <a:r>
              <a:rPr kumimoji="1" lang="en-US" altLang="ja-JP" sz="2000" b="1" dirty="0"/>
              <a:t>Archives                           University of Tokyo Archives         TUFS Archives         Tokyo Tech Museum and Archives</a:t>
            </a:r>
          </a:p>
          <a:p>
            <a:r>
              <a:rPr kumimoji="1" lang="ja-JP" altLang="en-US" sz="2000" dirty="0"/>
              <a:t>　　　</a:t>
            </a:r>
          </a:p>
        </p:txBody>
      </p:sp>
      <p:pic>
        <p:nvPicPr>
          <p:cNvPr id="1046" name="Picture 22" descr="https://pbs.twimg.com/media/C38Q7PCUMAAQTcQ.jpg">
            <a:extLst>
              <a:ext uri="{FF2B5EF4-FFF2-40B4-BE49-F238E27FC236}">
                <a16:creationId xmlns:a16="http://schemas.microsoft.com/office/drawing/2014/main" id="{D87507C0-4356-4D44-913D-A11E8EB2B075}"/>
              </a:ext>
            </a:extLst>
          </p:cNvPr>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8455033" y="14709075"/>
            <a:ext cx="2309166" cy="1731875"/>
          </a:xfrm>
          <a:prstGeom prst="rect">
            <a:avLst/>
          </a:prstGeom>
          <a:noFill/>
          <a:extLst>
            <a:ext uri="{909E8E84-426E-40DD-AFC4-6F175D3DCCD1}">
              <a14:hiddenFill xmlns:a14="http://schemas.microsoft.com/office/drawing/2010/main">
                <a:solidFill>
                  <a:srgbClr val="FFFFFF"/>
                </a:solidFill>
              </a14:hiddenFill>
            </a:ext>
          </a:extLst>
        </p:spPr>
      </p:pic>
      <p:sp>
        <p:nvSpPr>
          <p:cNvPr id="53" name="テキスト ボックス 52">
            <a:extLst>
              <a:ext uri="{FF2B5EF4-FFF2-40B4-BE49-F238E27FC236}">
                <a16:creationId xmlns:a16="http://schemas.microsoft.com/office/drawing/2014/main" id="{154079F0-63E2-41F5-9D38-519A9666E6E7}"/>
              </a:ext>
            </a:extLst>
          </p:cNvPr>
          <p:cNvSpPr txBox="1"/>
          <p:nvPr/>
        </p:nvSpPr>
        <p:spPr>
          <a:xfrm>
            <a:off x="293492" y="17047910"/>
            <a:ext cx="19427043" cy="707886"/>
          </a:xfrm>
          <a:prstGeom prst="rect">
            <a:avLst/>
          </a:prstGeom>
          <a:noFill/>
        </p:spPr>
        <p:txBody>
          <a:bodyPr wrap="square" rtlCol="0">
            <a:spAutoFit/>
          </a:bodyPr>
          <a:lstStyle/>
          <a:p>
            <a:r>
              <a:rPr kumimoji="1" lang="en-US" altLang="ja-JP" sz="2000" b="1" dirty="0"/>
              <a:t> Constitution Memorial Center</a:t>
            </a:r>
            <a:r>
              <a:rPr kumimoji="1" lang="ja-JP" altLang="en-US" sz="2000" b="1" dirty="0"/>
              <a:t>　</a:t>
            </a:r>
            <a:r>
              <a:rPr kumimoji="1" lang="en-US" altLang="ja-JP" sz="2000" b="1" dirty="0"/>
              <a:t>National</a:t>
            </a:r>
            <a:r>
              <a:rPr kumimoji="1" lang="ja-JP" altLang="en-US" sz="2000" b="1" dirty="0"/>
              <a:t> </a:t>
            </a:r>
            <a:r>
              <a:rPr kumimoji="1" lang="en-US" altLang="ja-JP" sz="2000" b="1" dirty="0"/>
              <a:t>Institute</a:t>
            </a:r>
            <a:r>
              <a:rPr kumimoji="1" lang="ja-JP" altLang="en-US" sz="2000" b="1" dirty="0"/>
              <a:t> </a:t>
            </a:r>
            <a:r>
              <a:rPr kumimoji="1" lang="en-US" altLang="ja-JP" sz="2000" b="1" dirty="0"/>
              <a:t>of</a:t>
            </a:r>
            <a:r>
              <a:rPr kumimoji="1" lang="ja-JP" altLang="en-US" sz="2000" b="1" dirty="0"/>
              <a:t> </a:t>
            </a:r>
            <a:r>
              <a:rPr kumimoji="1" lang="en-US" altLang="ja-JP" sz="2000" b="1" dirty="0"/>
              <a:t>Japanese</a:t>
            </a:r>
            <a:r>
              <a:rPr kumimoji="1" lang="ja-JP" altLang="en-US" sz="2000" b="1" dirty="0"/>
              <a:t> </a:t>
            </a:r>
            <a:r>
              <a:rPr kumimoji="1" lang="en-US" altLang="ja-JP" sz="2000" b="1" dirty="0"/>
              <a:t>Literature   </a:t>
            </a:r>
            <a:r>
              <a:rPr kumimoji="1" lang="en-US" altLang="ja-JP" sz="2000" b="1" dirty="0" err="1"/>
              <a:t>Shokei-kan</a:t>
            </a:r>
            <a:r>
              <a:rPr kumimoji="1" lang="en-US" altLang="ja-JP" sz="2000" b="1" dirty="0"/>
              <a:t>        National Women’s Education Center</a:t>
            </a:r>
            <a:r>
              <a:rPr kumimoji="1" lang="ja-JP" altLang="en-US" sz="2000" b="1" dirty="0"/>
              <a:t>　</a:t>
            </a:r>
            <a:r>
              <a:rPr kumimoji="1" lang="en-US" altLang="ja-JP" sz="2000" b="1" dirty="0"/>
              <a:t> the Hansen’s Decease Museum   Shiga University</a:t>
            </a:r>
          </a:p>
          <a:p>
            <a:r>
              <a:rPr kumimoji="1" lang="ja-JP" altLang="en-US" sz="2000" dirty="0"/>
              <a:t>　　　　　　　　　　　　　　　　　　　　　　　　　　　　</a:t>
            </a:r>
          </a:p>
        </p:txBody>
      </p:sp>
      <p:pic>
        <p:nvPicPr>
          <p:cNvPr id="1050" name="Picture 26" descr="https://lh3.googleusercontent.com/8s7__YTcctCmwVNJqGQdN5RScphEsN2x8psgmbn6Zi9aNfzztf7ybC-RXxVZaMnZIA-9049nFaLeE9cEKZr60oXxE-798ll9fR-7RvzjByYPGbffyfrd0-R_LDBcmh1I1JSWCP4jeEPgrqg5HfbL0dInUpzT7zBnCzaCVRTTTlerJMsTQLlnwah2w0kMU_SymxBE2l8pe1_ssRAnuTTgoDNyWysGtBxwiuLu6J5oiIeAhB8g87sOLxXzN2LlVA1S271dmGhZqr8alIkXhctex2tMGYndXHdAPbvpn3ayukgzllQr9_PlJj80XBPq7cfl8KyFYIi5-AWI8l_8Wnv3zSuCA9T5FMDEfaUmWz-paQg-lzy3OeWTj2uemf2u5C7pa36KOuU49KpiA58hTUgrQoDvQq2AIGtuYqrAMdhTTBbKF-jXA-2mQF8p1qBsvq2yFgaPVq7DVi-BVX6BtvhxY78cHnvY6iWxnl6szPahj3cBVpuVRoiC44IroD2G9oDZDKkbG3qFYOWzIE7uIQVPjvy1ndyuoGHkdesjt43099qMMosfjiGrOzcg1p1W5oTxz5uYhM71DX5ty4kVIzjuuv1jR0hxumm5H6AKt6Q=w1280-h720-no">
            <a:extLst>
              <a:ext uri="{FF2B5EF4-FFF2-40B4-BE49-F238E27FC236}">
                <a16:creationId xmlns:a16="http://schemas.microsoft.com/office/drawing/2014/main" id="{51DE0012-C913-4E5C-8AE0-9183B2BF28F7}"/>
              </a:ext>
            </a:extLst>
          </p:cNvPr>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545489" y="17473854"/>
            <a:ext cx="3477548" cy="1956121"/>
          </a:xfrm>
          <a:prstGeom prst="rect">
            <a:avLst/>
          </a:prstGeom>
          <a:noFill/>
          <a:extLst>
            <a:ext uri="{909E8E84-426E-40DD-AFC4-6F175D3DCCD1}">
              <a14:hiddenFill xmlns:a14="http://schemas.microsoft.com/office/drawing/2010/main">
                <a:solidFill>
                  <a:srgbClr val="FFFFFF"/>
                </a:solidFill>
              </a14:hiddenFill>
            </a:ext>
          </a:extLst>
        </p:spPr>
      </p:pic>
      <p:pic>
        <p:nvPicPr>
          <p:cNvPr id="61" name="図 60">
            <a:extLst>
              <a:ext uri="{FF2B5EF4-FFF2-40B4-BE49-F238E27FC236}">
                <a16:creationId xmlns:a16="http://schemas.microsoft.com/office/drawing/2014/main" id="{2D1910E5-1DB5-43CB-B23B-FDB4D87C4177}"/>
              </a:ext>
            </a:extLst>
          </p:cNvPr>
          <p:cNvPicPr>
            <a:picLocks noChangeAspect="1"/>
          </p:cNvPicPr>
          <p:nvPr/>
        </p:nvPicPr>
        <p:blipFill>
          <a:blip r:embed="rId23">
            <a:extLst>
              <a:ext uri="{28A0092B-C50C-407E-A947-70E740481C1C}">
                <a14:useLocalDpi xmlns:a14="http://schemas.microsoft.com/office/drawing/2010/main"/>
              </a:ext>
            </a:extLst>
          </a:blip>
          <a:stretch>
            <a:fillRect/>
          </a:stretch>
        </p:blipFill>
        <p:spPr>
          <a:xfrm>
            <a:off x="7679790" y="17392718"/>
            <a:ext cx="3024998" cy="2016665"/>
          </a:xfrm>
          <a:prstGeom prst="rect">
            <a:avLst/>
          </a:prstGeom>
        </p:spPr>
      </p:pic>
      <p:pic>
        <p:nvPicPr>
          <p:cNvPr id="65" name="図 64">
            <a:extLst>
              <a:ext uri="{FF2B5EF4-FFF2-40B4-BE49-F238E27FC236}">
                <a16:creationId xmlns:a16="http://schemas.microsoft.com/office/drawing/2014/main" id="{CA2FBAA8-23D9-42C9-8163-9FB95A3D9F27}"/>
              </a:ext>
            </a:extLst>
          </p:cNvPr>
          <p:cNvPicPr>
            <a:picLocks noChangeAspect="1"/>
          </p:cNvPicPr>
          <p:nvPr/>
        </p:nvPicPr>
        <p:blipFill>
          <a:blip r:embed="rId24">
            <a:extLst>
              <a:ext uri="{28A0092B-C50C-407E-A947-70E740481C1C}">
                <a14:useLocalDpi xmlns:a14="http://schemas.microsoft.com/office/drawing/2010/main"/>
              </a:ext>
            </a:extLst>
          </a:blip>
          <a:stretch>
            <a:fillRect/>
          </a:stretch>
        </p:blipFill>
        <p:spPr>
          <a:xfrm>
            <a:off x="13813687" y="17412347"/>
            <a:ext cx="2961278" cy="1976653"/>
          </a:xfrm>
          <a:prstGeom prst="rect">
            <a:avLst/>
          </a:prstGeom>
        </p:spPr>
      </p:pic>
      <p:pic>
        <p:nvPicPr>
          <p:cNvPr id="67" name="図 66">
            <a:extLst>
              <a:ext uri="{FF2B5EF4-FFF2-40B4-BE49-F238E27FC236}">
                <a16:creationId xmlns:a16="http://schemas.microsoft.com/office/drawing/2014/main" id="{E38D062C-7382-44C8-84CF-1C78BB43F073}"/>
              </a:ext>
            </a:extLst>
          </p:cNvPr>
          <p:cNvPicPr>
            <a:picLocks noChangeAspect="1"/>
          </p:cNvPicPr>
          <p:nvPr/>
        </p:nvPicPr>
        <p:blipFill>
          <a:blip r:embed="rId25">
            <a:extLst>
              <a:ext uri="{28A0092B-C50C-407E-A947-70E740481C1C}">
                <a14:useLocalDpi xmlns:a14="http://schemas.microsoft.com/office/drawing/2010/main"/>
              </a:ext>
            </a:extLst>
          </a:blip>
          <a:stretch>
            <a:fillRect/>
          </a:stretch>
        </p:blipFill>
        <p:spPr>
          <a:xfrm>
            <a:off x="17070886" y="17392718"/>
            <a:ext cx="2695251" cy="1977080"/>
          </a:xfrm>
          <a:prstGeom prst="rect">
            <a:avLst/>
          </a:prstGeom>
        </p:spPr>
      </p:pic>
      <p:sp>
        <p:nvSpPr>
          <p:cNvPr id="68" name="テキスト ボックス 67">
            <a:extLst>
              <a:ext uri="{FF2B5EF4-FFF2-40B4-BE49-F238E27FC236}">
                <a16:creationId xmlns:a16="http://schemas.microsoft.com/office/drawing/2014/main" id="{7DFF1482-ADA5-4B1E-B2A2-D3581322E444}"/>
              </a:ext>
            </a:extLst>
          </p:cNvPr>
          <p:cNvSpPr txBox="1"/>
          <p:nvPr/>
        </p:nvSpPr>
        <p:spPr>
          <a:xfrm>
            <a:off x="0" y="19601976"/>
            <a:ext cx="20030994" cy="707886"/>
          </a:xfrm>
          <a:prstGeom prst="rect">
            <a:avLst/>
          </a:prstGeom>
          <a:noFill/>
        </p:spPr>
        <p:txBody>
          <a:bodyPr wrap="square" rtlCol="0">
            <a:spAutoFit/>
          </a:bodyPr>
          <a:lstStyle/>
          <a:p>
            <a:r>
              <a:rPr kumimoji="1" lang="en-US" altLang="ja-JP" sz="2000" b="1" dirty="0"/>
              <a:t>         Prefectural Archives</a:t>
            </a:r>
            <a:r>
              <a:rPr kumimoji="1" lang="ja-JP" altLang="en-US" sz="2000" dirty="0"/>
              <a:t>　　～</a:t>
            </a:r>
            <a:r>
              <a:rPr kumimoji="1" lang="en-US" altLang="ja-JP" sz="2000" dirty="0"/>
              <a:t>Not all prefectures have archives. Not all prefectural archives have their own exhibit hall.</a:t>
            </a:r>
            <a:r>
              <a:rPr kumimoji="1" lang="ja-JP" altLang="en-US" sz="2000" dirty="0"/>
              <a:t>　</a:t>
            </a:r>
            <a:endParaRPr kumimoji="1" lang="en-US" altLang="ja-JP" sz="2000" dirty="0"/>
          </a:p>
          <a:p>
            <a:r>
              <a:rPr kumimoji="1" lang="en-US" altLang="ja-JP" sz="2000" dirty="0"/>
              <a:t>     </a:t>
            </a:r>
            <a:r>
              <a:rPr kumimoji="1" lang="en-US" altLang="ja-JP" sz="2000" b="1" dirty="0"/>
              <a:t>The Archives of Hokkaido                               Akita Prefectural Archives</a:t>
            </a:r>
            <a:r>
              <a:rPr kumimoji="1" lang="ja-JP" altLang="en-US" sz="2000" b="1" dirty="0"/>
              <a:t>　　　 </a:t>
            </a:r>
            <a:r>
              <a:rPr kumimoji="1" lang="en-US" altLang="ja-JP" sz="2000" b="1" dirty="0"/>
              <a:t>Fukushima Prefectural Archives </a:t>
            </a:r>
            <a:r>
              <a:rPr kumimoji="1" lang="ja-JP" altLang="en-US" sz="2000" b="1" dirty="0"/>
              <a:t>　</a:t>
            </a:r>
            <a:r>
              <a:rPr kumimoji="1" lang="en-US" altLang="ja-JP" sz="2000" b="1" dirty="0"/>
              <a:t>Ibaraki Prefectural Archives and Museum  Tochigi Prefectural Archives</a:t>
            </a:r>
            <a:endParaRPr kumimoji="1" lang="ja-JP" altLang="en-US" sz="2000" b="1" dirty="0"/>
          </a:p>
        </p:txBody>
      </p:sp>
      <p:sp>
        <p:nvSpPr>
          <p:cNvPr id="69" name="テキスト ボックス 68">
            <a:extLst>
              <a:ext uri="{FF2B5EF4-FFF2-40B4-BE49-F238E27FC236}">
                <a16:creationId xmlns:a16="http://schemas.microsoft.com/office/drawing/2014/main" id="{C0380B93-E8CA-4D4D-AAEC-BAA1DE7722F4}"/>
              </a:ext>
            </a:extLst>
          </p:cNvPr>
          <p:cNvSpPr txBox="1"/>
          <p:nvPr/>
        </p:nvSpPr>
        <p:spPr>
          <a:xfrm>
            <a:off x="393272" y="16708976"/>
            <a:ext cx="4805803" cy="400110"/>
          </a:xfrm>
          <a:prstGeom prst="rect">
            <a:avLst/>
          </a:prstGeom>
          <a:noFill/>
        </p:spPr>
        <p:txBody>
          <a:bodyPr wrap="none" rtlCol="0">
            <a:spAutoFit/>
          </a:bodyPr>
          <a:lstStyle/>
          <a:p>
            <a:r>
              <a:rPr kumimoji="1" lang="ja-JP" altLang="en-US" sz="2000" b="1" dirty="0"/>
              <a:t> </a:t>
            </a:r>
            <a:r>
              <a:rPr kumimoji="1" lang="en-US" altLang="ja-JP" sz="2000" b="1" dirty="0"/>
              <a:t>Selected from National Affinity Institutions</a:t>
            </a:r>
            <a:endParaRPr kumimoji="1" lang="ja-JP" altLang="en-US" sz="2000" b="1" dirty="0"/>
          </a:p>
        </p:txBody>
      </p:sp>
      <p:pic>
        <p:nvPicPr>
          <p:cNvPr id="72" name="図 71">
            <a:extLst>
              <a:ext uri="{FF2B5EF4-FFF2-40B4-BE49-F238E27FC236}">
                <a16:creationId xmlns:a16="http://schemas.microsoft.com/office/drawing/2014/main" id="{1F04580B-4959-4BF0-B360-35773F0AE9CE}"/>
              </a:ext>
            </a:extLst>
          </p:cNvPr>
          <p:cNvPicPr>
            <a:picLocks noChangeAspect="1"/>
          </p:cNvPicPr>
          <p:nvPr/>
        </p:nvPicPr>
        <p:blipFill>
          <a:blip r:embed="rId26">
            <a:extLst>
              <a:ext uri="{28A0092B-C50C-407E-A947-70E740481C1C}">
                <a14:useLocalDpi xmlns:a14="http://schemas.microsoft.com/office/drawing/2010/main"/>
              </a:ext>
            </a:extLst>
          </a:blip>
          <a:stretch>
            <a:fillRect/>
          </a:stretch>
        </p:blipFill>
        <p:spPr>
          <a:xfrm>
            <a:off x="481136" y="20399574"/>
            <a:ext cx="4071813" cy="2220172"/>
          </a:xfrm>
          <a:prstGeom prst="rect">
            <a:avLst/>
          </a:prstGeom>
        </p:spPr>
      </p:pic>
      <p:pic>
        <p:nvPicPr>
          <p:cNvPr id="1052" name="Picture 28" descr="https://i2.wp.com/media-minyu.jp/wp-content/uploads/2018/01/19kkouytiao.jpg?resize=500%2C340">
            <a:extLst>
              <a:ext uri="{FF2B5EF4-FFF2-40B4-BE49-F238E27FC236}">
                <a16:creationId xmlns:a16="http://schemas.microsoft.com/office/drawing/2014/main" id="{1E8C41AA-E9B7-4186-8239-00395AF68490}"/>
              </a:ext>
            </a:extLst>
          </p:cNvPr>
          <p:cNvPicPr>
            <a:picLocks noChangeAspect="1" noChangeArrowheads="1"/>
          </p:cNvPicPr>
          <p:nvPr/>
        </p:nvPicPr>
        <p:blipFill>
          <a:blip r:embed="rId27">
            <a:extLst>
              <a:ext uri="{28A0092B-C50C-407E-A947-70E740481C1C}">
                <a14:useLocalDpi xmlns:a14="http://schemas.microsoft.com/office/drawing/2010/main"/>
              </a:ext>
            </a:extLst>
          </a:blip>
          <a:srcRect/>
          <a:stretch>
            <a:fillRect/>
          </a:stretch>
        </p:blipFill>
        <p:spPr bwMode="auto">
          <a:xfrm>
            <a:off x="8429108" y="20378741"/>
            <a:ext cx="3212202" cy="2184298"/>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ãã¢ã¼ã«ã¤ããºå±ãã¢ã¼ã«ã¤ããºã«ã¿ãé¹¿å³¶éçºããã¯ã¼ã«ãã«ããã¾ã§ã®æ­©ã¿ããã®ç»åæ¤ç´¢çµæ">
            <a:extLst>
              <a:ext uri="{FF2B5EF4-FFF2-40B4-BE49-F238E27FC236}">
                <a16:creationId xmlns:a16="http://schemas.microsoft.com/office/drawing/2014/main" id="{657E9DB3-4F22-4550-939E-1C6481E3F9C6}"/>
              </a:ext>
            </a:extLst>
          </p:cNvPr>
          <p:cNvPicPr>
            <a:picLocks noChangeAspect="1" noChangeArrowheads="1"/>
          </p:cNvPicPr>
          <p:nvPr/>
        </p:nvPicPr>
        <p:blipFill>
          <a:blip r:embed="rId28" cstate="screen">
            <a:extLst>
              <a:ext uri="{28A0092B-C50C-407E-A947-70E740481C1C}">
                <a14:useLocalDpi xmlns:a14="http://schemas.microsoft.com/office/drawing/2010/main"/>
              </a:ext>
            </a:extLst>
          </a:blip>
          <a:srcRect/>
          <a:stretch>
            <a:fillRect/>
          </a:stretch>
        </p:blipFill>
        <p:spPr bwMode="auto">
          <a:xfrm>
            <a:off x="12291839" y="20342401"/>
            <a:ext cx="3129158" cy="2208472"/>
          </a:xfrm>
          <a:prstGeom prst="rect">
            <a:avLst/>
          </a:prstGeom>
          <a:noFill/>
          <a:extLst>
            <a:ext uri="{909E8E84-426E-40DD-AFC4-6F175D3DCCD1}">
              <a14:hiddenFill xmlns:a14="http://schemas.microsoft.com/office/drawing/2010/main">
                <a:solidFill>
                  <a:srgbClr val="FFFFFF"/>
                </a:solidFill>
              </a14:hiddenFill>
            </a:ext>
          </a:extLst>
        </p:spPr>
      </p:pic>
      <p:pic>
        <p:nvPicPr>
          <p:cNvPr id="74" name="図 73">
            <a:extLst>
              <a:ext uri="{FF2B5EF4-FFF2-40B4-BE49-F238E27FC236}">
                <a16:creationId xmlns:a16="http://schemas.microsoft.com/office/drawing/2014/main" id="{22909117-2668-4D94-A559-8C163858AE4D}"/>
              </a:ext>
            </a:extLst>
          </p:cNvPr>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504536" y="26005729"/>
            <a:ext cx="2766756" cy="2075068"/>
          </a:xfrm>
          <a:prstGeom prst="rect">
            <a:avLst/>
          </a:prstGeom>
        </p:spPr>
      </p:pic>
      <p:sp>
        <p:nvSpPr>
          <p:cNvPr id="75" name="テキスト ボックス 74">
            <a:extLst>
              <a:ext uri="{FF2B5EF4-FFF2-40B4-BE49-F238E27FC236}">
                <a16:creationId xmlns:a16="http://schemas.microsoft.com/office/drawing/2014/main" id="{56C2DAD2-C71F-444E-862B-F3327CCB66F1}"/>
              </a:ext>
            </a:extLst>
          </p:cNvPr>
          <p:cNvSpPr txBox="1"/>
          <p:nvPr/>
        </p:nvSpPr>
        <p:spPr>
          <a:xfrm>
            <a:off x="371584" y="25577789"/>
            <a:ext cx="19689976" cy="400110"/>
          </a:xfrm>
          <a:prstGeom prst="rect">
            <a:avLst/>
          </a:prstGeom>
          <a:noFill/>
        </p:spPr>
        <p:txBody>
          <a:bodyPr wrap="square" rtlCol="0">
            <a:spAutoFit/>
          </a:bodyPr>
          <a:lstStyle/>
          <a:p>
            <a:r>
              <a:rPr kumimoji="1" lang="en-US" altLang="ja-JP" sz="2000" b="1" dirty="0"/>
              <a:t>Fukui</a:t>
            </a:r>
            <a:r>
              <a:rPr kumimoji="1" lang="ja-JP" altLang="en-US" sz="2000" b="1" dirty="0"/>
              <a:t> </a:t>
            </a:r>
            <a:r>
              <a:rPr kumimoji="1" lang="en-US" altLang="ja-JP" sz="2000" b="1" dirty="0"/>
              <a:t>Prefectural Archives </a:t>
            </a:r>
            <a:r>
              <a:rPr kumimoji="1" lang="ja-JP" altLang="en-US" sz="2000" dirty="0"/>
              <a:t> </a:t>
            </a:r>
            <a:r>
              <a:rPr kumimoji="1" lang="en-US" altLang="ja-JP" sz="2000" dirty="0"/>
              <a:t>Nagano Prefectural Museum of History  Gifu Prefectural Historical Archives   Aichi Prefectural Archives  </a:t>
            </a:r>
            <a:r>
              <a:rPr kumimoji="1" lang="en-US" altLang="ja-JP" sz="2000" dirty="0" err="1"/>
              <a:t>Archives</a:t>
            </a:r>
            <a:r>
              <a:rPr kumimoji="1" lang="en-US" altLang="ja-JP" sz="2000" dirty="0"/>
              <a:t> of Shiga         Kyoto Institute , Library and Archives</a:t>
            </a:r>
            <a:r>
              <a:rPr kumimoji="1" lang="ja-JP" altLang="en-US" sz="2000" dirty="0"/>
              <a:t>　　　　</a:t>
            </a:r>
          </a:p>
        </p:txBody>
      </p:sp>
      <p:pic>
        <p:nvPicPr>
          <p:cNvPr id="77" name="図 76">
            <a:extLst>
              <a:ext uri="{FF2B5EF4-FFF2-40B4-BE49-F238E27FC236}">
                <a16:creationId xmlns:a16="http://schemas.microsoft.com/office/drawing/2014/main" id="{4E93B709-748E-455E-A203-1A60475B196C}"/>
              </a:ext>
            </a:extLst>
          </p:cNvPr>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a:off x="2127715" y="31513372"/>
            <a:ext cx="3705924" cy="1756882"/>
          </a:xfrm>
          <a:prstGeom prst="rect">
            <a:avLst/>
          </a:prstGeom>
        </p:spPr>
      </p:pic>
      <p:pic>
        <p:nvPicPr>
          <p:cNvPr id="79" name="図 78">
            <a:extLst>
              <a:ext uri="{FF2B5EF4-FFF2-40B4-BE49-F238E27FC236}">
                <a16:creationId xmlns:a16="http://schemas.microsoft.com/office/drawing/2014/main" id="{0C52A432-1406-4D24-BA16-50994D62A2A6}"/>
              </a:ext>
            </a:extLst>
          </p:cNvPr>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a:off x="613174" y="31470766"/>
            <a:ext cx="1418042" cy="1855225"/>
          </a:xfrm>
          <a:prstGeom prst="rect">
            <a:avLst/>
          </a:prstGeom>
        </p:spPr>
      </p:pic>
      <p:pic>
        <p:nvPicPr>
          <p:cNvPr id="87" name="図 86">
            <a:extLst>
              <a:ext uri="{FF2B5EF4-FFF2-40B4-BE49-F238E27FC236}">
                <a16:creationId xmlns:a16="http://schemas.microsoft.com/office/drawing/2014/main" id="{EFEDB6F7-F82C-49D8-9FD4-D1A163386EE3}"/>
              </a:ext>
            </a:extLst>
          </p:cNvPr>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5930138" y="31481727"/>
            <a:ext cx="2762793" cy="1843301"/>
          </a:xfrm>
          <a:prstGeom prst="rect">
            <a:avLst/>
          </a:prstGeom>
        </p:spPr>
      </p:pic>
      <p:pic>
        <p:nvPicPr>
          <p:cNvPr id="90" name="図 89">
            <a:extLst>
              <a:ext uri="{FF2B5EF4-FFF2-40B4-BE49-F238E27FC236}">
                <a16:creationId xmlns:a16="http://schemas.microsoft.com/office/drawing/2014/main" id="{A7312FEF-DB41-4A41-9CBC-9D1A9A7BEB36}"/>
              </a:ext>
            </a:extLst>
          </p:cNvPr>
          <p:cNvPicPr>
            <a:picLocks noChangeAspect="1"/>
          </p:cNvPicPr>
          <p:nvPr/>
        </p:nvPicPr>
        <p:blipFill>
          <a:blip r:embed="rId33">
            <a:extLst>
              <a:ext uri="{28A0092B-C50C-407E-A947-70E740481C1C}">
                <a14:useLocalDpi xmlns:a14="http://schemas.microsoft.com/office/drawing/2010/main"/>
              </a:ext>
            </a:extLst>
          </a:blip>
          <a:stretch>
            <a:fillRect/>
          </a:stretch>
        </p:blipFill>
        <p:spPr>
          <a:xfrm>
            <a:off x="12103931" y="31344034"/>
            <a:ext cx="2526228" cy="1894671"/>
          </a:xfrm>
          <a:prstGeom prst="rect">
            <a:avLst/>
          </a:prstGeom>
        </p:spPr>
      </p:pic>
      <p:pic>
        <p:nvPicPr>
          <p:cNvPr id="92" name="図 91">
            <a:extLst>
              <a:ext uri="{FF2B5EF4-FFF2-40B4-BE49-F238E27FC236}">
                <a16:creationId xmlns:a16="http://schemas.microsoft.com/office/drawing/2014/main" id="{E7C092D9-1356-407D-9BA3-9B16FE737563}"/>
              </a:ext>
            </a:extLst>
          </p:cNvPr>
          <p:cNvPicPr>
            <a:picLocks noChangeAspect="1"/>
          </p:cNvPicPr>
          <p:nvPr/>
        </p:nvPicPr>
        <p:blipFill>
          <a:blip r:embed="rId34" cstate="screen">
            <a:extLst>
              <a:ext uri="{28A0092B-C50C-407E-A947-70E740481C1C}">
                <a14:useLocalDpi xmlns:a14="http://schemas.microsoft.com/office/drawing/2010/main"/>
              </a:ext>
            </a:extLst>
          </a:blip>
          <a:stretch>
            <a:fillRect/>
          </a:stretch>
        </p:blipFill>
        <p:spPr>
          <a:xfrm>
            <a:off x="14671113" y="31312318"/>
            <a:ext cx="2659014" cy="1877287"/>
          </a:xfrm>
          <a:prstGeom prst="rect">
            <a:avLst/>
          </a:prstGeom>
        </p:spPr>
      </p:pic>
      <p:pic>
        <p:nvPicPr>
          <p:cNvPr id="94" name="図 93">
            <a:extLst>
              <a:ext uri="{FF2B5EF4-FFF2-40B4-BE49-F238E27FC236}">
                <a16:creationId xmlns:a16="http://schemas.microsoft.com/office/drawing/2014/main" id="{BC0D1BF5-DF02-4669-88F9-C7906742FA90}"/>
              </a:ext>
            </a:extLst>
          </p:cNvPr>
          <p:cNvPicPr>
            <a:picLocks noChangeAspect="1"/>
          </p:cNvPicPr>
          <p:nvPr/>
        </p:nvPicPr>
        <p:blipFill>
          <a:blip r:embed="rId35">
            <a:extLst>
              <a:ext uri="{28A0092B-C50C-407E-A947-70E740481C1C}">
                <a14:useLocalDpi xmlns:a14="http://schemas.microsoft.com/office/drawing/2010/main"/>
              </a:ext>
            </a:extLst>
          </a:blip>
          <a:stretch>
            <a:fillRect/>
          </a:stretch>
        </p:blipFill>
        <p:spPr>
          <a:xfrm>
            <a:off x="17494123" y="31347126"/>
            <a:ext cx="2857500" cy="1895475"/>
          </a:xfrm>
          <a:prstGeom prst="rect">
            <a:avLst/>
          </a:prstGeom>
        </p:spPr>
      </p:pic>
      <p:sp>
        <p:nvSpPr>
          <p:cNvPr id="1025" name="テキスト ボックス 1024">
            <a:extLst>
              <a:ext uri="{FF2B5EF4-FFF2-40B4-BE49-F238E27FC236}">
                <a16:creationId xmlns:a16="http://schemas.microsoft.com/office/drawing/2014/main" id="{32658129-7E15-4064-83A9-326BA670F621}"/>
              </a:ext>
            </a:extLst>
          </p:cNvPr>
          <p:cNvSpPr txBox="1"/>
          <p:nvPr/>
        </p:nvSpPr>
        <p:spPr>
          <a:xfrm>
            <a:off x="105615" y="22759890"/>
            <a:ext cx="19747381" cy="707886"/>
          </a:xfrm>
          <a:prstGeom prst="rect">
            <a:avLst/>
          </a:prstGeom>
          <a:noFill/>
        </p:spPr>
        <p:txBody>
          <a:bodyPr wrap="square" rtlCol="0">
            <a:spAutoFit/>
          </a:bodyPr>
          <a:lstStyle/>
          <a:p>
            <a:r>
              <a:rPr kumimoji="1" lang="en-US" altLang="ja-JP" sz="2000" dirty="0"/>
              <a:t>   </a:t>
            </a:r>
            <a:r>
              <a:rPr kumimoji="1" lang="en-US" altLang="ja-JP" sz="2000" b="1" dirty="0"/>
              <a:t>Gunma Prefectural Archives      Saitama Prefectural Archives      Chiba Prefectural Archives     Kanagawa Prefectural Archives   Niigata Prefectural Archives </a:t>
            </a:r>
            <a:r>
              <a:rPr kumimoji="1" lang="ja-JP" altLang="en-US" sz="2000" b="1" dirty="0"/>
              <a:t>　</a:t>
            </a:r>
            <a:r>
              <a:rPr kumimoji="1" lang="en-US" altLang="ja-JP" sz="2000" b="1" dirty="0"/>
              <a:t>Toyama</a:t>
            </a:r>
            <a:r>
              <a:rPr kumimoji="1" lang="en-US" altLang="ja-JP" sz="2000" dirty="0"/>
              <a:t> </a:t>
            </a:r>
            <a:r>
              <a:rPr kumimoji="1" lang="en-US" altLang="ja-JP" sz="2000" b="1" dirty="0"/>
              <a:t>Prefectural Archives     </a:t>
            </a:r>
          </a:p>
          <a:p>
            <a:r>
              <a:rPr kumimoji="1" lang="ja-JP" altLang="en-US" sz="2000" dirty="0"/>
              <a:t>　　　　　　　　　　　　　　　　</a:t>
            </a:r>
          </a:p>
        </p:txBody>
      </p:sp>
      <p:pic>
        <p:nvPicPr>
          <p:cNvPr id="1029" name="図 1028">
            <a:extLst>
              <a:ext uri="{FF2B5EF4-FFF2-40B4-BE49-F238E27FC236}">
                <a16:creationId xmlns:a16="http://schemas.microsoft.com/office/drawing/2014/main" id="{481267BA-65D8-4743-BD34-93FBDFD44C42}"/>
              </a:ext>
            </a:extLst>
          </p:cNvPr>
          <p:cNvPicPr>
            <a:picLocks noChangeAspect="1"/>
          </p:cNvPicPr>
          <p:nvPr/>
        </p:nvPicPr>
        <p:blipFill>
          <a:blip r:embed="rId36" cstate="screen">
            <a:extLst>
              <a:ext uri="{28A0092B-C50C-407E-A947-70E740481C1C}">
                <a14:useLocalDpi xmlns:a14="http://schemas.microsoft.com/office/drawing/2010/main"/>
              </a:ext>
            </a:extLst>
          </a:blip>
          <a:stretch>
            <a:fillRect/>
          </a:stretch>
        </p:blipFill>
        <p:spPr>
          <a:xfrm>
            <a:off x="20624341" y="1724764"/>
            <a:ext cx="5179334" cy="3452889"/>
          </a:xfrm>
          <a:prstGeom prst="rect">
            <a:avLst/>
          </a:prstGeom>
        </p:spPr>
      </p:pic>
      <p:pic>
        <p:nvPicPr>
          <p:cNvPr id="1036" name="図 1035">
            <a:extLst>
              <a:ext uri="{FF2B5EF4-FFF2-40B4-BE49-F238E27FC236}">
                <a16:creationId xmlns:a16="http://schemas.microsoft.com/office/drawing/2014/main" id="{488B5291-CB10-4AE1-94D0-9E184643C319}"/>
              </a:ext>
            </a:extLst>
          </p:cNvPr>
          <p:cNvPicPr>
            <a:picLocks noChangeAspect="1"/>
          </p:cNvPicPr>
          <p:nvPr/>
        </p:nvPicPr>
        <p:blipFill>
          <a:blip r:embed="rId37" cstate="screen">
            <a:extLst>
              <a:ext uri="{28A0092B-C50C-407E-A947-70E740481C1C}">
                <a14:useLocalDpi xmlns:a14="http://schemas.microsoft.com/office/drawing/2010/main"/>
              </a:ext>
            </a:extLst>
          </a:blip>
          <a:stretch>
            <a:fillRect/>
          </a:stretch>
        </p:blipFill>
        <p:spPr>
          <a:xfrm>
            <a:off x="21103846" y="5465121"/>
            <a:ext cx="3780026" cy="2521082"/>
          </a:xfrm>
          <a:prstGeom prst="rect">
            <a:avLst/>
          </a:prstGeom>
        </p:spPr>
      </p:pic>
      <p:pic>
        <p:nvPicPr>
          <p:cNvPr id="1062" name="Picture 38" descr="ãcommonwealth museum encasementãã®ç»åæ¤ç´¢çµæ">
            <a:extLst>
              <a:ext uri="{FF2B5EF4-FFF2-40B4-BE49-F238E27FC236}">
                <a16:creationId xmlns:a16="http://schemas.microsoft.com/office/drawing/2014/main" id="{DBD1E647-42AA-4116-BE27-F28AA82BDC3C}"/>
              </a:ext>
            </a:extLst>
          </p:cNvPr>
          <p:cNvPicPr>
            <a:picLocks noChangeAspect="1" noChangeArrowheads="1"/>
          </p:cNvPicPr>
          <p:nvPr/>
        </p:nvPicPr>
        <p:blipFill>
          <a:blip r:embed="rId38">
            <a:extLst>
              <a:ext uri="{28A0092B-C50C-407E-A947-70E740481C1C}">
                <a14:useLocalDpi xmlns:a14="http://schemas.microsoft.com/office/drawing/2010/main"/>
              </a:ext>
            </a:extLst>
          </a:blip>
          <a:srcRect/>
          <a:stretch>
            <a:fillRect/>
          </a:stretch>
        </p:blipFill>
        <p:spPr bwMode="auto">
          <a:xfrm>
            <a:off x="20494671" y="8616943"/>
            <a:ext cx="5161296" cy="2766455"/>
          </a:xfrm>
          <a:prstGeom prst="rect">
            <a:avLst/>
          </a:prstGeom>
          <a:noFill/>
          <a:extLst>
            <a:ext uri="{909E8E84-426E-40DD-AFC4-6F175D3DCCD1}">
              <a14:hiddenFill xmlns:a14="http://schemas.microsoft.com/office/drawing/2010/main">
                <a:solidFill>
                  <a:srgbClr val="FFFFFF"/>
                </a:solidFill>
              </a14:hiddenFill>
            </a:ext>
          </a:extLst>
        </p:spPr>
      </p:pic>
      <p:pic>
        <p:nvPicPr>
          <p:cNvPr id="120" name="図 119">
            <a:extLst>
              <a:ext uri="{FF2B5EF4-FFF2-40B4-BE49-F238E27FC236}">
                <a16:creationId xmlns:a16="http://schemas.microsoft.com/office/drawing/2014/main" id="{5211D2E7-D096-4171-A4CE-AB333E7C2CFA}"/>
              </a:ext>
            </a:extLst>
          </p:cNvPr>
          <p:cNvPicPr/>
          <p:nvPr/>
        </p:nvPicPr>
        <p:blipFill rotWithShape="1">
          <a:blip r:embed="rId39" cstate="screen">
            <a:extLst>
              <a:ext uri="{28A0092B-C50C-407E-A947-70E740481C1C}">
                <a14:useLocalDpi xmlns:a14="http://schemas.microsoft.com/office/drawing/2010/main"/>
              </a:ext>
            </a:extLst>
          </a:blip>
          <a:srcRect/>
          <a:stretch/>
        </p:blipFill>
        <p:spPr bwMode="auto">
          <a:xfrm>
            <a:off x="21754069" y="11471206"/>
            <a:ext cx="2041100" cy="2416721"/>
          </a:xfrm>
          <a:prstGeom prst="rect">
            <a:avLst/>
          </a:prstGeom>
          <a:ln>
            <a:noFill/>
          </a:ln>
          <a:extLst>
            <a:ext uri="{53640926-AAD7-44D8-BBD7-CCE9431645EC}">
              <a14:shadowObscured xmlns:a14="http://schemas.microsoft.com/office/drawing/2010/main"/>
            </a:ext>
          </a:extLst>
        </p:spPr>
      </p:pic>
      <p:sp>
        <p:nvSpPr>
          <p:cNvPr id="1037" name="テキスト ボックス 1036">
            <a:extLst>
              <a:ext uri="{FF2B5EF4-FFF2-40B4-BE49-F238E27FC236}">
                <a16:creationId xmlns:a16="http://schemas.microsoft.com/office/drawing/2014/main" id="{9D050053-5D67-4108-B85C-A2166005CE69}"/>
              </a:ext>
            </a:extLst>
          </p:cNvPr>
          <p:cNvSpPr txBox="1"/>
          <p:nvPr/>
        </p:nvSpPr>
        <p:spPr>
          <a:xfrm>
            <a:off x="465427" y="28280793"/>
            <a:ext cx="20078587" cy="707886"/>
          </a:xfrm>
          <a:prstGeom prst="rect">
            <a:avLst/>
          </a:prstGeom>
          <a:noFill/>
        </p:spPr>
        <p:txBody>
          <a:bodyPr wrap="square" rtlCol="0">
            <a:spAutoFit/>
          </a:bodyPr>
          <a:lstStyle/>
          <a:p>
            <a:r>
              <a:rPr kumimoji="1" lang="en-US" altLang="ja-JP" sz="2000" dirty="0"/>
              <a:t>Osaka Prefectural Archives the Archives of Hyogo Prefectural  Government Shimane Prefectural PRC</a:t>
            </a:r>
            <a:r>
              <a:rPr kumimoji="1" lang="ja-JP" altLang="en-US" sz="2000" dirty="0"/>
              <a:t>　</a:t>
            </a:r>
            <a:r>
              <a:rPr kumimoji="1" lang="en-US" altLang="ja-JP" sz="2000" dirty="0"/>
              <a:t>Okayama Prefectural Archives Kagawa Prefectural Archives Okinawa Prefectural Archives </a:t>
            </a:r>
            <a:endParaRPr kumimoji="1" lang="en-US" altLang="ja-JP" sz="2000" b="1" dirty="0"/>
          </a:p>
          <a:p>
            <a:r>
              <a:rPr kumimoji="1" lang="en-US" altLang="ja-JP" sz="2000" b="1" dirty="0"/>
              <a:t>                                                                             Wakayama              Tottori                                  </a:t>
            </a:r>
            <a:r>
              <a:rPr kumimoji="1" lang="en-US" altLang="ja-JP" sz="2000" dirty="0"/>
              <a:t>                                                               </a:t>
            </a:r>
            <a:r>
              <a:rPr kumimoji="1" lang="en-US" altLang="ja-JP" sz="2000" b="1" dirty="0"/>
              <a:t>Hiroshima</a:t>
            </a:r>
            <a:endParaRPr kumimoji="1" lang="ja-JP" altLang="en-US" sz="2000" b="1" dirty="0"/>
          </a:p>
        </p:txBody>
      </p:sp>
      <p:sp>
        <p:nvSpPr>
          <p:cNvPr id="113" name="テキスト ボックス 112">
            <a:extLst>
              <a:ext uri="{FF2B5EF4-FFF2-40B4-BE49-F238E27FC236}">
                <a16:creationId xmlns:a16="http://schemas.microsoft.com/office/drawing/2014/main" id="{F58CD4E0-C6FA-4102-9320-BB20EFC2BE03}"/>
              </a:ext>
            </a:extLst>
          </p:cNvPr>
          <p:cNvSpPr txBox="1"/>
          <p:nvPr/>
        </p:nvSpPr>
        <p:spPr>
          <a:xfrm>
            <a:off x="529904" y="30834781"/>
            <a:ext cx="25011885" cy="707886"/>
          </a:xfrm>
          <a:prstGeom prst="rect">
            <a:avLst/>
          </a:prstGeom>
          <a:noFill/>
        </p:spPr>
        <p:txBody>
          <a:bodyPr wrap="square" rtlCol="0">
            <a:spAutoFit/>
          </a:bodyPr>
          <a:lstStyle/>
          <a:p>
            <a:r>
              <a:rPr kumimoji="1" lang="en-US" altLang="ja-JP" sz="2000" b="1" dirty="0"/>
              <a:t>Some Municipal Archives                                                                                                                                                             Itabashi City Archives    </a:t>
            </a:r>
            <a:r>
              <a:rPr kumimoji="1" lang="en-US" altLang="ja-JP" sz="2000" b="1" dirty="0" err="1"/>
              <a:t>Samukawa</a:t>
            </a:r>
            <a:r>
              <a:rPr kumimoji="1" lang="en-US" altLang="ja-JP" sz="2000" b="1" dirty="0"/>
              <a:t> city Archives     Matsumoto city Archives</a:t>
            </a:r>
          </a:p>
          <a:p>
            <a:r>
              <a:rPr kumimoji="1" lang="en-US" altLang="ja-JP" sz="2000" b="1" dirty="0"/>
              <a:t>Nagoya City Archives</a:t>
            </a:r>
            <a:r>
              <a:rPr lang="ja-JP" altLang="en-US" sz="2000" b="1" dirty="0"/>
              <a:t>　</a:t>
            </a:r>
            <a:r>
              <a:rPr lang="en-US" altLang="ja-JP" sz="2000" b="1" dirty="0"/>
              <a:t>Sagamihara city Archives          </a:t>
            </a:r>
            <a:r>
              <a:rPr lang="en-US" altLang="ja-JP" sz="2000" b="1" dirty="0" err="1"/>
              <a:t>Daisen</a:t>
            </a:r>
            <a:r>
              <a:rPr lang="en-US" altLang="ja-JP" sz="2000" b="1" dirty="0"/>
              <a:t> City </a:t>
            </a:r>
            <a:r>
              <a:rPr lang="en-US" altLang="ja-JP" sz="2000" b="1"/>
              <a:t>Archives                     Kobe </a:t>
            </a:r>
            <a:r>
              <a:rPr lang="en-US" altLang="ja-JP" sz="2000" b="1" dirty="0"/>
              <a:t>City Archives </a:t>
            </a:r>
            <a:r>
              <a:rPr lang="ja-JP" altLang="en-US" sz="2000" dirty="0"/>
              <a:t>　　　　　　　　　　</a:t>
            </a:r>
            <a:r>
              <a:rPr kumimoji="1" lang="ja-JP" altLang="en-US" sz="2000" dirty="0"/>
              <a:t>　</a:t>
            </a:r>
          </a:p>
        </p:txBody>
      </p:sp>
      <p:sp>
        <p:nvSpPr>
          <p:cNvPr id="2" name="テキスト ボックス 1">
            <a:extLst>
              <a:ext uri="{FF2B5EF4-FFF2-40B4-BE49-F238E27FC236}">
                <a16:creationId xmlns:a16="http://schemas.microsoft.com/office/drawing/2014/main" id="{19EC5F5B-628B-4E9B-8669-9392E9AE8E8B}"/>
              </a:ext>
            </a:extLst>
          </p:cNvPr>
          <p:cNvSpPr txBox="1"/>
          <p:nvPr/>
        </p:nvSpPr>
        <p:spPr>
          <a:xfrm>
            <a:off x="485394" y="33495933"/>
            <a:ext cx="25435305" cy="34163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altLang="ja-JP" sz="3600" dirty="0"/>
              <a:t>Discussions </a:t>
            </a:r>
          </a:p>
          <a:p>
            <a:r>
              <a:rPr lang="en-US" altLang="ja-JP" sz="3600" dirty="0"/>
              <a:t>-the roles and function of exhibits of Archive comparing with the museums      </a:t>
            </a:r>
            <a:r>
              <a:rPr lang="en-US" altLang="ja-JP" sz="3600" dirty="0">
                <a:solidFill>
                  <a:schemeClr val="accent1"/>
                </a:solidFill>
              </a:rPr>
              <a:t>Story or Context ?</a:t>
            </a:r>
            <a:endParaRPr lang="ja-JP" altLang="ja-JP" sz="3600" dirty="0"/>
          </a:p>
          <a:p>
            <a:r>
              <a:rPr lang="en-US" altLang="ja-JP" sz="3600" dirty="0"/>
              <a:t>         Who take in charge of exhibits in Archives? Should archivists be exhibit designers?</a:t>
            </a:r>
            <a:endParaRPr lang="ja-JP" altLang="ja-JP" sz="3600" dirty="0"/>
          </a:p>
          <a:p>
            <a:r>
              <a:rPr lang="en-US" altLang="ja-JP" sz="3600" dirty="0"/>
              <a:t>-the importance of exhibits comparing with other functions and activities of Archives        </a:t>
            </a:r>
            <a:r>
              <a:rPr lang="en-US" altLang="ja-JP" sz="3600" dirty="0">
                <a:solidFill>
                  <a:schemeClr val="accent1"/>
                </a:solidFill>
              </a:rPr>
              <a:t>veterans cannot wait</a:t>
            </a:r>
          </a:p>
          <a:p>
            <a:r>
              <a:rPr lang="en-US" altLang="ja-JP" sz="3600" dirty="0"/>
              <a:t>   What is the most important mission of archives?          </a:t>
            </a:r>
            <a:r>
              <a:rPr lang="en-US" altLang="ja-JP" sz="3600" dirty="0">
                <a:solidFill>
                  <a:schemeClr val="accent1"/>
                </a:solidFill>
              </a:rPr>
              <a:t>Providing access to the archival materials </a:t>
            </a:r>
            <a:endParaRPr lang="ja-JP" altLang="ja-JP" sz="3600" dirty="0">
              <a:solidFill>
                <a:schemeClr val="accent1"/>
              </a:solidFill>
            </a:endParaRPr>
          </a:p>
          <a:p>
            <a:r>
              <a:rPr lang="en-US" altLang="ja-JP" sz="3600" dirty="0"/>
              <a:t>-the efforts for exhibits provided by the archives under the tight budget and small personnel  </a:t>
            </a:r>
            <a:r>
              <a:rPr lang="en-US" altLang="ja-JP" sz="3600" dirty="0">
                <a:solidFill>
                  <a:schemeClr val="accent1"/>
                </a:solidFill>
              </a:rPr>
              <a:t>monthly / reuse / in the reading room …</a:t>
            </a:r>
            <a:endParaRPr lang="ja-JP" altLang="ja-JP" sz="3600" dirty="0">
              <a:solidFill>
                <a:schemeClr val="accent1"/>
              </a:solidFill>
            </a:endParaRPr>
          </a:p>
        </p:txBody>
      </p:sp>
      <p:sp>
        <p:nvSpPr>
          <p:cNvPr id="91" name="テキスト ボックス 90">
            <a:extLst>
              <a:ext uri="{FF2B5EF4-FFF2-40B4-BE49-F238E27FC236}">
                <a16:creationId xmlns:a16="http://schemas.microsoft.com/office/drawing/2014/main" id="{A1C6B014-881F-4051-A475-31C35D6DB6E5}"/>
              </a:ext>
            </a:extLst>
          </p:cNvPr>
          <p:cNvSpPr txBox="1"/>
          <p:nvPr/>
        </p:nvSpPr>
        <p:spPr>
          <a:xfrm>
            <a:off x="6269038" y="1806675"/>
            <a:ext cx="5541710" cy="477431"/>
          </a:xfrm>
          <a:prstGeom prst="rect">
            <a:avLst/>
          </a:prstGeom>
          <a:noFill/>
        </p:spPr>
        <p:txBody>
          <a:bodyPr wrap="square" rtlCol="0">
            <a:spAutoFit/>
          </a:bodyPr>
          <a:lstStyle/>
          <a:p>
            <a:r>
              <a:rPr kumimoji="1" lang="en-US" altLang="ja-JP" sz="2400" b="1" dirty="0"/>
              <a:t>Yayoi</a:t>
            </a:r>
            <a:r>
              <a:rPr kumimoji="1" lang="ja-JP" altLang="en-US" sz="2400" b="1" dirty="0"/>
              <a:t> </a:t>
            </a:r>
            <a:r>
              <a:rPr kumimoji="1" lang="en-US" altLang="ja-JP" sz="2400" b="1" dirty="0"/>
              <a:t>TSUTSUI</a:t>
            </a:r>
            <a:r>
              <a:rPr kumimoji="1" lang="ja-JP" altLang="en-US" sz="2400" b="1" dirty="0"/>
              <a:t> </a:t>
            </a:r>
            <a:r>
              <a:rPr kumimoji="1" lang="en-US" altLang="ja-JP" sz="2400" b="1" dirty="0"/>
              <a:t>(</a:t>
            </a:r>
            <a:r>
              <a:rPr kumimoji="1" lang="en-US" altLang="ja-JP" sz="2400" b="1" dirty="0" err="1"/>
              <a:t>Hitotsubashi</a:t>
            </a:r>
            <a:r>
              <a:rPr kumimoji="1" lang="ja-JP" altLang="en-US" sz="2400" b="1" dirty="0"/>
              <a:t> </a:t>
            </a:r>
            <a:r>
              <a:rPr kumimoji="1" lang="en-US" altLang="ja-JP" sz="2400" b="1" dirty="0"/>
              <a:t>University</a:t>
            </a:r>
            <a:r>
              <a:rPr kumimoji="1" lang="ja-JP" altLang="en-US" sz="2400" b="1" dirty="0"/>
              <a:t> </a:t>
            </a:r>
            <a:r>
              <a:rPr kumimoji="1" lang="en-US" altLang="ja-JP" sz="2400" b="1" dirty="0"/>
              <a:t>)</a:t>
            </a:r>
            <a:endParaRPr kumimoji="1" lang="ja-JP" altLang="en-US" sz="2400" b="1" dirty="0"/>
          </a:p>
        </p:txBody>
      </p:sp>
      <p:pic>
        <p:nvPicPr>
          <p:cNvPr id="11" name="図 10">
            <a:extLst>
              <a:ext uri="{FF2B5EF4-FFF2-40B4-BE49-F238E27FC236}">
                <a16:creationId xmlns:a16="http://schemas.microsoft.com/office/drawing/2014/main" id="{C17102BA-EBBF-46D9-AA6D-8E00568B1A32}"/>
              </a:ext>
            </a:extLst>
          </p:cNvPr>
          <p:cNvPicPr>
            <a:picLocks noChangeAspect="1"/>
          </p:cNvPicPr>
          <p:nvPr/>
        </p:nvPicPr>
        <p:blipFill>
          <a:blip r:embed="rId40" cstate="screen">
            <a:extLst>
              <a:ext uri="{28A0092B-C50C-407E-A947-70E740481C1C}">
                <a14:useLocalDpi xmlns:a14="http://schemas.microsoft.com/office/drawing/2010/main"/>
              </a:ext>
            </a:extLst>
          </a:blip>
          <a:stretch>
            <a:fillRect/>
          </a:stretch>
        </p:blipFill>
        <p:spPr>
          <a:xfrm>
            <a:off x="15566552" y="5383002"/>
            <a:ext cx="3476805" cy="2286000"/>
          </a:xfrm>
          <a:prstGeom prst="rect">
            <a:avLst/>
          </a:prstGeom>
        </p:spPr>
      </p:pic>
      <p:pic>
        <p:nvPicPr>
          <p:cNvPr id="12" name="図 11">
            <a:extLst>
              <a:ext uri="{FF2B5EF4-FFF2-40B4-BE49-F238E27FC236}">
                <a16:creationId xmlns:a16="http://schemas.microsoft.com/office/drawing/2014/main" id="{A303E89A-014E-4A9D-80E5-2E610B229CA0}"/>
              </a:ext>
            </a:extLst>
          </p:cNvPr>
          <p:cNvPicPr>
            <a:picLocks noChangeAspect="1"/>
          </p:cNvPicPr>
          <p:nvPr/>
        </p:nvPicPr>
        <p:blipFill>
          <a:blip r:embed="rId41"/>
          <a:stretch>
            <a:fillRect/>
          </a:stretch>
        </p:blipFill>
        <p:spPr>
          <a:xfrm>
            <a:off x="3667615" y="8932640"/>
            <a:ext cx="2616209" cy="1962157"/>
          </a:xfrm>
          <a:prstGeom prst="rect">
            <a:avLst/>
          </a:prstGeom>
        </p:spPr>
      </p:pic>
      <p:pic>
        <p:nvPicPr>
          <p:cNvPr id="13" name="図 12">
            <a:extLst>
              <a:ext uri="{FF2B5EF4-FFF2-40B4-BE49-F238E27FC236}">
                <a16:creationId xmlns:a16="http://schemas.microsoft.com/office/drawing/2014/main" id="{4EF14F6F-5FB5-46B5-91FB-7A2555D6315B}"/>
              </a:ext>
            </a:extLst>
          </p:cNvPr>
          <p:cNvPicPr>
            <a:picLocks noChangeAspect="1"/>
          </p:cNvPicPr>
          <p:nvPr/>
        </p:nvPicPr>
        <p:blipFill>
          <a:blip r:embed="rId42"/>
          <a:stretch>
            <a:fillRect/>
          </a:stretch>
        </p:blipFill>
        <p:spPr>
          <a:xfrm>
            <a:off x="12130907" y="8888857"/>
            <a:ext cx="2658397" cy="1991633"/>
          </a:xfrm>
          <a:prstGeom prst="rect">
            <a:avLst/>
          </a:prstGeom>
        </p:spPr>
      </p:pic>
      <p:pic>
        <p:nvPicPr>
          <p:cNvPr id="15" name="図 14">
            <a:extLst>
              <a:ext uri="{FF2B5EF4-FFF2-40B4-BE49-F238E27FC236}">
                <a16:creationId xmlns:a16="http://schemas.microsoft.com/office/drawing/2014/main" id="{E1C4AAB0-CF09-4FF8-9763-51878C13CCAA}"/>
              </a:ext>
            </a:extLst>
          </p:cNvPr>
          <p:cNvPicPr>
            <a:picLocks noChangeAspect="1"/>
          </p:cNvPicPr>
          <p:nvPr/>
        </p:nvPicPr>
        <p:blipFill>
          <a:blip r:embed="rId43"/>
          <a:stretch>
            <a:fillRect/>
          </a:stretch>
        </p:blipFill>
        <p:spPr>
          <a:xfrm>
            <a:off x="20973553" y="14900217"/>
            <a:ext cx="3383573" cy="2347163"/>
          </a:xfrm>
          <a:prstGeom prst="rect">
            <a:avLst/>
          </a:prstGeom>
        </p:spPr>
      </p:pic>
      <p:pic>
        <p:nvPicPr>
          <p:cNvPr id="23" name="図 22">
            <a:extLst>
              <a:ext uri="{FF2B5EF4-FFF2-40B4-BE49-F238E27FC236}">
                <a16:creationId xmlns:a16="http://schemas.microsoft.com/office/drawing/2014/main" id="{307AB82C-7FA8-44C6-8DCE-BC13611911D1}"/>
              </a:ext>
            </a:extLst>
          </p:cNvPr>
          <p:cNvPicPr>
            <a:picLocks noChangeAspect="1"/>
          </p:cNvPicPr>
          <p:nvPr/>
        </p:nvPicPr>
        <p:blipFill>
          <a:blip r:embed="rId44"/>
          <a:stretch>
            <a:fillRect/>
          </a:stretch>
        </p:blipFill>
        <p:spPr>
          <a:xfrm>
            <a:off x="6844299" y="12835936"/>
            <a:ext cx="1458007" cy="992255"/>
          </a:xfrm>
          <a:prstGeom prst="rect">
            <a:avLst/>
          </a:prstGeom>
        </p:spPr>
      </p:pic>
      <p:sp>
        <p:nvSpPr>
          <p:cNvPr id="29" name="テキスト ボックス 28">
            <a:extLst>
              <a:ext uri="{FF2B5EF4-FFF2-40B4-BE49-F238E27FC236}">
                <a16:creationId xmlns:a16="http://schemas.microsoft.com/office/drawing/2014/main" id="{429C3650-0278-4D52-AA84-8480D7AE6ED6}"/>
              </a:ext>
            </a:extLst>
          </p:cNvPr>
          <p:cNvSpPr txBox="1"/>
          <p:nvPr/>
        </p:nvSpPr>
        <p:spPr>
          <a:xfrm>
            <a:off x="6317285" y="11960703"/>
            <a:ext cx="12368144" cy="369332"/>
          </a:xfrm>
          <a:prstGeom prst="rect">
            <a:avLst/>
          </a:prstGeom>
          <a:noFill/>
        </p:spPr>
        <p:txBody>
          <a:bodyPr wrap="square" rtlCol="0">
            <a:spAutoFit/>
          </a:bodyPr>
          <a:lstStyle/>
          <a:p>
            <a:r>
              <a:rPr kumimoji="1" lang="en-US" altLang="ja-JP" b="1" dirty="0"/>
              <a:t>University of Tsukuba Archives                                                                                                                                Nagoya University Archives                                                                                   </a:t>
            </a:r>
            <a:endParaRPr kumimoji="1" lang="ja-JP" altLang="en-US" b="1" dirty="0"/>
          </a:p>
        </p:txBody>
      </p:sp>
      <p:pic>
        <p:nvPicPr>
          <p:cNvPr id="36" name="図 35">
            <a:extLst>
              <a:ext uri="{FF2B5EF4-FFF2-40B4-BE49-F238E27FC236}">
                <a16:creationId xmlns:a16="http://schemas.microsoft.com/office/drawing/2014/main" id="{48354CD7-30A5-4C51-A3DC-29D60A1664AD}"/>
              </a:ext>
            </a:extLst>
          </p:cNvPr>
          <p:cNvPicPr>
            <a:picLocks noChangeAspect="1"/>
          </p:cNvPicPr>
          <p:nvPr/>
        </p:nvPicPr>
        <p:blipFill>
          <a:blip r:embed="rId45" cstate="screen">
            <a:extLst>
              <a:ext uri="{28A0092B-C50C-407E-A947-70E740481C1C}">
                <a14:useLocalDpi xmlns:a14="http://schemas.microsoft.com/office/drawing/2010/main"/>
              </a:ext>
            </a:extLst>
          </a:blip>
          <a:stretch>
            <a:fillRect/>
          </a:stretch>
        </p:blipFill>
        <p:spPr>
          <a:xfrm>
            <a:off x="8270437" y="12440721"/>
            <a:ext cx="3033887" cy="1706561"/>
          </a:xfrm>
          <a:prstGeom prst="rect">
            <a:avLst/>
          </a:prstGeom>
        </p:spPr>
      </p:pic>
      <p:pic>
        <p:nvPicPr>
          <p:cNvPr id="38" name="図 37">
            <a:extLst>
              <a:ext uri="{FF2B5EF4-FFF2-40B4-BE49-F238E27FC236}">
                <a16:creationId xmlns:a16="http://schemas.microsoft.com/office/drawing/2014/main" id="{6782FF88-9980-4B57-A2EC-0F4BF2D0EE5C}"/>
              </a:ext>
            </a:extLst>
          </p:cNvPr>
          <p:cNvPicPr>
            <a:picLocks noChangeAspect="1"/>
          </p:cNvPicPr>
          <p:nvPr/>
        </p:nvPicPr>
        <p:blipFill>
          <a:blip r:embed="rId46"/>
          <a:stretch>
            <a:fillRect/>
          </a:stretch>
        </p:blipFill>
        <p:spPr>
          <a:xfrm>
            <a:off x="14371374" y="12453706"/>
            <a:ext cx="2372247" cy="1677518"/>
          </a:xfrm>
          <a:prstGeom prst="rect">
            <a:avLst/>
          </a:prstGeom>
        </p:spPr>
      </p:pic>
      <p:pic>
        <p:nvPicPr>
          <p:cNvPr id="47" name="図 46">
            <a:extLst>
              <a:ext uri="{FF2B5EF4-FFF2-40B4-BE49-F238E27FC236}">
                <a16:creationId xmlns:a16="http://schemas.microsoft.com/office/drawing/2014/main" id="{0659CD61-BD78-43C6-A32C-EC0DFA1C646D}"/>
              </a:ext>
            </a:extLst>
          </p:cNvPr>
          <p:cNvPicPr>
            <a:picLocks noChangeAspect="1"/>
          </p:cNvPicPr>
          <p:nvPr/>
        </p:nvPicPr>
        <p:blipFill>
          <a:blip r:embed="rId47"/>
          <a:stretch>
            <a:fillRect/>
          </a:stretch>
        </p:blipFill>
        <p:spPr>
          <a:xfrm>
            <a:off x="16774965" y="12343801"/>
            <a:ext cx="2527729" cy="1865707"/>
          </a:xfrm>
          <a:prstGeom prst="rect">
            <a:avLst/>
          </a:prstGeom>
        </p:spPr>
      </p:pic>
      <p:sp>
        <p:nvSpPr>
          <p:cNvPr id="51" name="テキスト ボックス 50">
            <a:extLst>
              <a:ext uri="{FF2B5EF4-FFF2-40B4-BE49-F238E27FC236}">
                <a16:creationId xmlns:a16="http://schemas.microsoft.com/office/drawing/2014/main" id="{D4202C47-EC49-4415-AE9C-212FA4255EC6}"/>
              </a:ext>
            </a:extLst>
          </p:cNvPr>
          <p:cNvSpPr txBox="1"/>
          <p:nvPr/>
        </p:nvSpPr>
        <p:spPr>
          <a:xfrm>
            <a:off x="721230" y="14419593"/>
            <a:ext cx="19033620" cy="369332"/>
          </a:xfrm>
          <a:prstGeom prst="rect">
            <a:avLst/>
          </a:prstGeom>
          <a:noFill/>
        </p:spPr>
        <p:txBody>
          <a:bodyPr wrap="square" rtlCol="0">
            <a:spAutoFit/>
          </a:bodyPr>
          <a:lstStyle/>
          <a:p>
            <a:r>
              <a:rPr kumimoji="1" lang="en-US" altLang="ja-JP" b="1" dirty="0"/>
              <a:t>Kyoto University Archives                                      Osaka University Archives      Kobe University Archives (Maritime Museum of Kobe Univ)   Hiroshima University Archives   Kyushu University Archives</a:t>
            </a:r>
            <a:endParaRPr kumimoji="1" lang="ja-JP" altLang="en-US" b="1" dirty="0"/>
          </a:p>
        </p:txBody>
      </p:sp>
      <p:pic>
        <p:nvPicPr>
          <p:cNvPr id="54" name="図 53">
            <a:extLst>
              <a:ext uri="{FF2B5EF4-FFF2-40B4-BE49-F238E27FC236}">
                <a16:creationId xmlns:a16="http://schemas.microsoft.com/office/drawing/2014/main" id="{C41CEC47-A458-4DD1-9A60-98E22BACDEA8}"/>
              </a:ext>
            </a:extLst>
          </p:cNvPr>
          <p:cNvPicPr>
            <a:picLocks noChangeAspect="1"/>
          </p:cNvPicPr>
          <p:nvPr/>
        </p:nvPicPr>
        <p:blipFill>
          <a:blip r:embed="rId48"/>
          <a:stretch>
            <a:fillRect/>
          </a:stretch>
        </p:blipFill>
        <p:spPr>
          <a:xfrm>
            <a:off x="10823918" y="14939962"/>
            <a:ext cx="2496529" cy="1519269"/>
          </a:xfrm>
          <a:prstGeom prst="rect">
            <a:avLst/>
          </a:prstGeom>
        </p:spPr>
      </p:pic>
      <p:pic>
        <p:nvPicPr>
          <p:cNvPr id="55" name="図 54">
            <a:extLst>
              <a:ext uri="{FF2B5EF4-FFF2-40B4-BE49-F238E27FC236}">
                <a16:creationId xmlns:a16="http://schemas.microsoft.com/office/drawing/2014/main" id="{4393341A-023D-4179-A159-1E8FCDD88213}"/>
              </a:ext>
            </a:extLst>
          </p:cNvPr>
          <p:cNvPicPr>
            <a:picLocks noChangeAspect="1"/>
          </p:cNvPicPr>
          <p:nvPr/>
        </p:nvPicPr>
        <p:blipFill>
          <a:blip r:embed="rId49"/>
          <a:stretch>
            <a:fillRect/>
          </a:stretch>
        </p:blipFill>
        <p:spPr>
          <a:xfrm>
            <a:off x="16579716" y="14797354"/>
            <a:ext cx="2668646" cy="1665882"/>
          </a:xfrm>
          <a:prstGeom prst="rect">
            <a:avLst/>
          </a:prstGeom>
        </p:spPr>
      </p:pic>
      <p:pic>
        <p:nvPicPr>
          <p:cNvPr id="56" name="図 55">
            <a:extLst>
              <a:ext uri="{FF2B5EF4-FFF2-40B4-BE49-F238E27FC236}">
                <a16:creationId xmlns:a16="http://schemas.microsoft.com/office/drawing/2014/main" id="{5D7CB17F-08AA-4E94-8414-880CBE306BBA}"/>
              </a:ext>
            </a:extLst>
          </p:cNvPr>
          <p:cNvPicPr>
            <a:picLocks noChangeAspect="1"/>
          </p:cNvPicPr>
          <p:nvPr/>
        </p:nvPicPr>
        <p:blipFill>
          <a:blip r:embed="rId50" cstate="screen">
            <a:extLst>
              <a:ext uri="{28A0092B-C50C-407E-A947-70E740481C1C}">
                <a14:useLocalDpi xmlns:a14="http://schemas.microsoft.com/office/drawing/2010/main"/>
              </a:ext>
            </a:extLst>
          </a:blip>
          <a:stretch>
            <a:fillRect/>
          </a:stretch>
        </p:blipFill>
        <p:spPr>
          <a:xfrm>
            <a:off x="11816793" y="5350465"/>
            <a:ext cx="3445646" cy="2297097"/>
          </a:xfrm>
          <a:prstGeom prst="rect">
            <a:avLst/>
          </a:prstGeom>
        </p:spPr>
      </p:pic>
      <p:pic>
        <p:nvPicPr>
          <p:cNvPr id="57" name="図 56">
            <a:extLst>
              <a:ext uri="{FF2B5EF4-FFF2-40B4-BE49-F238E27FC236}">
                <a16:creationId xmlns:a16="http://schemas.microsoft.com/office/drawing/2014/main" id="{E65633B7-CF23-4835-8DDB-45674ACBE5B0}"/>
              </a:ext>
            </a:extLst>
          </p:cNvPr>
          <p:cNvPicPr>
            <a:picLocks noChangeAspect="1"/>
          </p:cNvPicPr>
          <p:nvPr/>
        </p:nvPicPr>
        <p:blipFill>
          <a:blip r:embed="rId51" cstate="screen">
            <a:extLst>
              <a:ext uri="{28A0092B-C50C-407E-A947-70E740481C1C}">
                <a14:useLocalDpi xmlns:a14="http://schemas.microsoft.com/office/drawing/2010/main"/>
              </a:ext>
            </a:extLst>
          </a:blip>
          <a:stretch>
            <a:fillRect/>
          </a:stretch>
        </p:blipFill>
        <p:spPr>
          <a:xfrm>
            <a:off x="16366595" y="20322771"/>
            <a:ext cx="2957695" cy="2220172"/>
          </a:xfrm>
          <a:prstGeom prst="rect">
            <a:avLst/>
          </a:prstGeom>
        </p:spPr>
      </p:pic>
      <p:pic>
        <p:nvPicPr>
          <p:cNvPr id="58" name="図 57">
            <a:extLst>
              <a:ext uri="{FF2B5EF4-FFF2-40B4-BE49-F238E27FC236}">
                <a16:creationId xmlns:a16="http://schemas.microsoft.com/office/drawing/2014/main" id="{3945A3DF-2E45-4E35-80DE-A5A6EE08004C}"/>
              </a:ext>
            </a:extLst>
          </p:cNvPr>
          <p:cNvPicPr>
            <a:picLocks noChangeAspect="1"/>
          </p:cNvPicPr>
          <p:nvPr/>
        </p:nvPicPr>
        <p:blipFill>
          <a:blip r:embed="rId52" cstate="screen">
            <a:extLst>
              <a:ext uri="{28A0092B-C50C-407E-A947-70E740481C1C}">
                <a14:useLocalDpi xmlns:a14="http://schemas.microsoft.com/office/drawing/2010/main"/>
              </a:ext>
            </a:extLst>
          </a:blip>
          <a:stretch>
            <a:fillRect/>
          </a:stretch>
        </p:blipFill>
        <p:spPr>
          <a:xfrm>
            <a:off x="479629" y="23278119"/>
            <a:ext cx="2730800" cy="2048100"/>
          </a:xfrm>
          <a:prstGeom prst="rect">
            <a:avLst/>
          </a:prstGeom>
        </p:spPr>
      </p:pic>
      <p:sp>
        <p:nvSpPr>
          <p:cNvPr id="60" name="テキスト ボックス 59">
            <a:extLst>
              <a:ext uri="{FF2B5EF4-FFF2-40B4-BE49-F238E27FC236}">
                <a16:creationId xmlns:a16="http://schemas.microsoft.com/office/drawing/2014/main" id="{C4418389-2A87-4820-A5A2-6ADF62F8F7FD}"/>
              </a:ext>
            </a:extLst>
          </p:cNvPr>
          <p:cNvSpPr txBox="1"/>
          <p:nvPr/>
        </p:nvSpPr>
        <p:spPr>
          <a:xfrm flipH="1">
            <a:off x="20494671" y="8170327"/>
            <a:ext cx="5494317" cy="369332"/>
          </a:xfrm>
          <a:prstGeom prst="rect">
            <a:avLst/>
          </a:prstGeom>
          <a:noFill/>
        </p:spPr>
        <p:txBody>
          <a:bodyPr wrap="square" rtlCol="0">
            <a:spAutoFit/>
          </a:bodyPr>
          <a:lstStyle/>
          <a:p>
            <a:r>
              <a:rPr kumimoji="1" lang="en-US" altLang="ja-JP" dirty="0"/>
              <a:t>Massachusetts Archives,  Commonwealth Museum</a:t>
            </a:r>
            <a:endParaRPr kumimoji="1" lang="ja-JP" altLang="en-US" dirty="0"/>
          </a:p>
        </p:txBody>
      </p:sp>
      <p:sp>
        <p:nvSpPr>
          <p:cNvPr id="62" name="テキスト ボックス 61">
            <a:extLst>
              <a:ext uri="{FF2B5EF4-FFF2-40B4-BE49-F238E27FC236}">
                <a16:creationId xmlns:a16="http://schemas.microsoft.com/office/drawing/2014/main" id="{322D6DC4-401F-4FB5-9C71-E5F4B5C75C4E}"/>
              </a:ext>
            </a:extLst>
          </p:cNvPr>
          <p:cNvSpPr txBox="1"/>
          <p:nvPr/>
        </p:nvSpPr>
        <p:spPr>
          <a:xfrm>
            <a:off x="21516601" y="14256717"/>
            <a:ext cx="2335191" cy="369332"/>
          </a:xfrm>
          <a:prstGeom prst="rect">
            <a:avLst/>
          </a:prstGeom>
          <a:noFill/>
        </p:spPr>
        <p:txBody>
          <a:bodyPr wrap="none" rtlCol="0">
            <a:spAutoFit/>
          </a:bodyPr>
          <a:lstStyle/>
          <a:p>
            <a:r>
              <a:rPr kumimoji="1" lang="en-US" altLang="ja-JP" dirty="0"/>
              <a:t>LBJ Presidential Library</a:t>
            </a:r>
            <a:endParaRPr kumimoji="1" lang="ja-JP" altLang="en-US" dirty="0"/>
          </a:p>
        </p:txBody>
      </p:sp>
      <p:cxnSp>
        <p:nvCxnSpPr>
          <p:cNvPr id="64" name="直線コネクタ 63">
            <a:extLst>
              <a:ext uri="{FF2B5EF4-FFF2-40B4-BE49-F238E27FC236}">
                <a16:creationId xmlns:a16="http://schemas.microsoft.com/office/drawing/2014/main" id="{64D0823E-C14F-4820-934C-A6752B97EC45}"/>
              </a:ext>
            </a:extLst>
          </p:cNvPr>
          <p:cNvCxnSpPr>
            <a:cxnSpLocks/>
          </p:cNvCxnSpPr>
          <p:nvPr/>
        </p:nvCxnSpPr>
        <p:spPr>
          <a:xfrm>
            <a:off x="20507848" y="2801749"/>
            <a:ext cx="109432" cy="30658528"/>
          </a:xfrm>
          <a:prstGeom prst="line">
            <a:avLst/>
          </a:prstGeom>
        </p:spPr>
        <p:style>
          <a:lnRef idx="1">
            <a:schemeClr val="accent1"/>
          </a:lnRef>
          <a:fillRef idx="0">
            <a:schemeClr val="accent1"/>
          </a:fillRef>
          <a:effectRef idx="0">
            <a:schemeClr val="accent1"/>
          </a:effectRef>
          <a:fontRef idx="minor">
            <a:schemeClr val="tx1"/>
          </a:fontRef>
        </p:style>
      </p:cxnSp>
      <p:pic>
        <p:nvPicPr>
          <p:cNvPr id="80" name="図 79">
            <a:extLst>
              <a:ext uri="{FF2B5EF4-FFF2-40B4-BE49-F238E27FC236}">
                <a16:creationId xmlns:a16="http://schemas.microsoft.com/office/drawing/2014/main" id="{728BD069-AAC9-43BB-ABAF-AFA7159E315C}"/>
              </a:ext>
            </a:extLst>
          </p:cNvPr>
          <p:cNvPicPr>
            <a:picLocks noChangeAspect="1"/>
          </p:cNvPicPr>
          <p:nvPr/>
        </p:nvPicPr>
        <p:blipFill>
          <a:blip r:embed="rId53" cstate="screen">
            <a:extLst>
              <a:ext uri="{28A0092B-C50C-407E-A947-70E740481C1C}">
                <a14:useLocalDpi xmlns:a14="http://schemas.microsoft.com/office/drawing/2010/main"/>
              </a:ext>
            </a:extLst>
          </a:blip>
          <a:stretch>
            <a:fillRect/>
          </a:stretch>
        </p:blipFill>
        <p:spPr>
          <a:xfrm>
            <a:off x="3499930" y="23274373"/>
            <a:ext cx="3048592" cy="2032395"/>
          </a:xfrm>
          <a:prstGeom prst="rect">
            <a:avLst/>
          </a:prstGeom>
        </p:spPr>
      </p:pic>
      <p:pic>
        <p:nvPicPr>
          <p:cNvPr id="82" name="図 81">
            <a:extLst>
              <a:ext uri="{FF2B5EF4-FFF2-40B4-BE49-F238E27FC236}">
                <a16:creationId xmlns:a16="http://schemas.microsoft.com/office/drawing/2014/main" id="{398EF25C-B013-4C3B-92C2-4B57D09FD65C}"/>
              </a:ext>
            </a:extLst>
          </p:cNvPr>
          <p:cNvPicPr>
            <a:picLocks noChangeAspect="1"/>
          </p:cNvPicPr>
          <p:nvPr/>
        </p:nvPicPr>
        <p:blipFill>
          <a:blip r:embed="rId54" cstate="screen">
            <a:extLst>
              <a:ext uri="{28A0092B-C50C-407E-A947-70E740481C1C}">
                <a14:useLocalDpi xmlns:a14="http://schemas.microsoft.com/office/drawing/2010/main"/>
              </a:ext>
            </a:extLst>
          </a:blip>
          <a:stretch>
            <a:fillRect/>
          </a:stretch>
        </p:blipFill>
        <p:spPr>
          <a:xfrm>
            <a:off x="6990183" y="23284697"/>
            <a:ext cx="2667610" cy="2001196"/>
          </a:xfrm>
          <a:prstGeom prst="rect">
            <a:avLst/>
          </a:prstGeom>
        </p:spPr>
      </p:pic>
      <p:pic>
        <p:nvPicPr>
          <p:cNvPr id="83" name="図 82">
            <a:extLst>
              <a:ext uri="{FF2B5EF4-FFF2-40B4-BE49-F238E27FC236}">
                <a16:creationId xmlns:a16="http://schemas.microsoft.com/office/drawing/2014/main" id="{3AD72007-3563-43DC-B307-C26ACBB29243}"/>
              </a:ext>
            </a:extLst>
          </p:cNvPr>
          <p:cNvPicPr>
            <a:picLocks noChangeAspect="1"/>
          </p:cNvPicPr>
          <p:nvPr/>
        </p:nvPicPr>
        <p:blipFill>
          <a:blip r:embed="rId55" cstate="screen">
            <a:extLst>
              <a:ext uri="{28A0092B-C50C-407E-A947-70E740481C1C}">
                <a14:useLocalDpi xmlns:a14="http://schemas.microsoft.com/office/drawing/2010/main"/>
              </a:ext>
            </a:extLst>
          </a:blip>
          <a:stretch>
            <a:fillRect/>
          </a:stretch>
        </p:blipFill>
        <p:spPr>
          <a:xfrm>
            <a:off x="10124368" y="23265919"/>
            <a:ext cx="2729428" cy="2047071"/>
          </a:xfrm>
          <a:prstGeom prst="rect">
            <a:avLst/>
          </a:prstGeom>
        </p:spPr>
      </p:pic>
      <p:pic>
        <p:nvPicPr>
          <p:cNvPr id="86" name="図 85">
            <a:extLst>
              <a:ext uri="{FF2B5EF4-FFF2-40B4-BE49-F238E27FC236}">
                <a16:creationId xmlns:a16="http://schemas.microsoft.com/office/drawing/2014/main" id="{A019464C-39D0-4206-957B-6EFEEB3F207C}"/>
              </a:ext>
            </a:extLst>
          </p:cNvPr>
          <p:cNvPicPr>
            <a:picLocks noChangeAspect="1"/>
          </p:cNvPicPr>
          <p:nvPr/>
        </p:nvPicPr>
        <p:blipFill>
          <a:blip r:embed="rId56" cstate="screen">
            <a:extLst>
              <a:ext uri="{28A0092B-C50C-407E-A947-70E740481C1C}">
                <a14:useLocalDpi xmlns:a14="http://schemas.microsoft.com/office/drawing/2010/main"/>
              </a:ext>
            </a:extLst>
          </a:blip>
          <a:stretch>
            <a:fillRect/>
          </a:stretch>
        </p:blipFill>
        <p:spPr>
          <a:xfrm>
            <a:off x="13378651" y="23263706"/>
            <a:ext cx="2664848" cy="2035070"/>
          </a:xfrm>
          <a:prstGeom prst="rect">
            <a:avLst/>
          </a:prstGeom>
        </p:spPr>
      </p:pic>
      <p:pic>
        <p:nvPicPr>
          <p:cNvPr id="88" name="図 87">
            <a:extLst>
              <a:ext uri="{FF2B5EF4-FFF2-40B4-BE49-F238E27FC236}">
                <a16:creationId xmlns:a16="http://schemas.microsoft.com/office/drawing/2014/main" id="{0829B1E1-9963-47DE-A8C4-4490BA27E0DA}"/>
              </a:ext>
            </a:extLst>
          </p:cNvPr>
          <p:cNvPicPr>
            <a:picLocks noChangeAspect="1"/>
          </p:cNvPicPr>
          <p:nvPr/>
        </p:nvPicPr>
        <p:blipFill>
          <a:blip r:embed="rId57"/>
          <a:stretch>
            <a:fillRect/>
          </a:stretch>
        </p:blipFill>
        <p:spPr>
          <a:xfrm>
            <a:off x="16494747" y="23065193"/>
            <a:ext cx="3207973" cy="2296618"/>
          </a:xfrm>
          <a:prstGeom prst="rect">
            <a:avLst/>
          </a:prstGeom>
        </p:spPr>
      </p:pic>
      <p:pic>
        <p:nvPicPr>
          <p:cNvPr id="3" name="図 2"/>
          <p:cNvPicPr>
            <a:picLocks noChangeAspect="1"/>
          </p:cNvPicPr>
          <p:nvPr/>
        </p:nvPicPr>
        <p:blipFill>
          <a:blip r:embed="rId58" cstate="screen">
            <a:extLst>
              <a:ext uri="{28A0092B-C50C-407E-A947-70E740481C1C}">
                <a14:useLocalDpi xmlns:a14="http://schemas.microsoft.com/office/drawing/2010/main"/>
              </a:ext>
            </a:extLst>
          </a:blip>
          <a:stretch>
            <a:fillRect/>
          </a:stretch>
        </p:blipFill>
        <p:spPr>
          <a:xfrm>
            <a:off x="3569310" y="25960011"/>
            <a:ext cx="3179383" cy="2116277"/>
          </a:xfrm>
          <a:prstGeom prst="rect">
            <a:avLst/>
          </a:prstGeom>
        </p:spPr>
      </p:pic>
      <p:pic>
        <p:nvPicPr>
          <p:cNvPr id="9" name="図 8"/>
          <p:cNvPicPr>
            <a:picLocks noChangeAspect="1"/>
          </p:cNvPicPr>
          <p:nvPr/>
        </p:nvPicPr>
        <p:blipFill>
          <a:blip r:embed="rId59"/>
          <a:stretch>
            <a:fillRect/>
          </a:stretch>
        </p:blipFill>
        <p:spPr>
          <a:xfrm>
            <a:off x="7177091" y="25874818"/>
            <a:ext cx="2931023" cy="2196203"/>
          </a:xfrm>
          <a:prstGeom prst="rect">
            <a:avLst/>
          </a:prstGeom>
        </p:spPr>
      </p:pic>
      <p:pic>
        <p:nvPicPr>
          <p:cNvPr id="10" name="図 9"/>
          <p:cNvPicPr>
            <a:picLocks noChangeAspect="1"/>
          </p:cNvPicPr>
          <p:nvPr/>
        </p:nvPicPr>
        <p:blipFill>
          <a:blip r:embed="rId60"/>
          <a:stretch>
            <a:fillRect/>
          </a:stretch>
        </p:blipFill>
        <p:spPr>
          <a:xfrm>
            <a:off x="10513464" y="25911032"/>
            <a:ext cx="3322780" cy="2169765"/>
          </a:xfrm>
          <a:prstGeom prst="rect">
            <a:avLst/>
          </a:prstGeom>
        </p:spPr>
      </p:pic>
      <p:pic>
        <p:nvPicPr>
          <p:cNvPr id="19" name="図 18"/>
          <p:cNvPicPr>
            <a:picLocks noChangeAspect="1"/>
          </p:cNvPicPr>
          <p:nvPr/>
        </p:nvPicPr>
        <p:blipFill>
          <a:blip r:embed="rId61" cstate="screen">
            <a:extLst>
              <a:ext uri="{28A0092B-C50C-407E-A947-70E740481C1C}">
                <a14:useLocalDpi xmlns:a14="http://schemas.microsoft.com/office/drawing/2010/main"/>
              </a:ext>
            </a:extLst>
          </a:blip>
          <a:stretch>
            <a:fillRect/>
          </a:stretch>
        </p:blipFill>
        <p:spPr>
          <a:xfrm>
            <a:off x="13980285" y="25911032"/>
            <a:ext cx="3087177" cy="2182497"/>
          </a:xfrm>
          <a:prstGeom prst="rect">
            <a:avLst/>
          </a:prstGeom>
        </p:spPr>
      </p:pic>
      <p:pic>
        <p:nvPicPr>
          <p:cNvPr id="22" name="図 21"/>
          <p:cNvPicPr>
            <a:picLocks noChangeAspect="1"/>
          </p:cNvPicPr>
          <p:nvPr/>
        </p:nvPicPr>
        <p:blipFill>
          <a:blip r:embed="rId62" cstate="screen">
            <a:extLst>
              <a:ext uri="{28A0092B-C50C-407E-A947-70E740481C1C}">
                <a14:useLocalDpi xmlns:a14="http://schemas.microsoft.com/office/drawing/2010/main"/>
              </a:ext>
            </a:extLst>
          </a:blip>
          <a:stretch>
            <a:fillRect/>
          </a:stretch>
        </p:blipFill>
        <p:spPr>
          <a:xfrm>
            <a:off x="17223408" y="25875292"/>
            <a:ext cx="2841302" cy="2130976"/>
          </a:xfrm>
          <a:prstGeom prst="rect">
            <a:avLst/>
          </a:prstGeom>
        </p:spPr>
      </p:pic>
      <p:pic>
        <p:nvPicPr>
          <p:cNvPr id="27" name="図 26"/>
          <p:cNvPicPr>
            <a:picLocks noChangeAspect="1"/>
          </p:cNvPicPr>
          <p:nvPr/>
        </p:nvPicPr>
        <p:blipFill>
          <a:blip r:embed="rId63" cstate="screen">
            <a:extLst>
              <a:ext uri="{28A0092B-C50C-407E-A947-70E740481C1C}">
                <a14:useLocalDpi xmlns:a14="http://schemas.microsoft.com/office/drawing/2010/main"/>
              </a:ext>
            </a:extLst>
          </a:blip>
          <a:stretch>
            <a:fillRect/>
          </a:stretch>
        </p:blipFill>
        <p:spPr>
          <a:xfrm>
            <a:off x="434171" y="28840661"/>
            <a:ext cx="1994470" cy="1497888"/>
          </a:xfrm>
          <a:prstGeom prst="rect">
            <a:avLst/>
          </a:prstGeom>
        </p:spPr>
      </p:pic>
      <p:pic>
        <p:nvPicPr>
          <p:cNvPr id="37" name="図 36"/>
          <p:cNvPicPr>
            <a:picLocks noChangeAspect="1"/>
          </p:cNvPicPr>
          <p:nvPr/>
        </p:nvPicPr>
        <p:blipFill>
          <a:blip r:embed="rId64" cstate="screen">
            <a:extLst>
              <a:ext uri="{28A0092B-C50C-407E-A947-70E740481C1C}">
                <a14:useLocalDpi xmlns:a14="http://schemas.microsoft.com/office/drawing/2010/main"/>
              </a:ext>
            </a:extLst>
          </a:blip>
          <a:stretch>
            <a:fillRect/>
          </a:stretch>
        </p:blipFill>
        <p:spPr>
          <a:xfrm>
            <a:off x="2760588" y="28837683"/>
            <a:ext cx="1845743" cy="1530428"/>
          </a:xfrm>
          <a:prstGeom prst="rect">
            <a:avLst/>
          </a:prstGeom>
        </p:spPr>
      </p:pic>
      <p:pic>
        <p:nvPicPr>
          <p:cNvPr id="39" name="図 38"/>
          <p:cNvPicPr>
            <a:picLocks noChangeAspect="1"/>
          </p:cNvPicPr>
          <p:nvPr/>
        </p:nvPicPr>
        <p:blipFill>
          <a:blip r:embed="rId65"/>
          <a:stretch>
            <a:fillRect/>
          </a:stretch>
        </p:blipFill>
        <p:spPr>
          <a:xfrm>
            <a:off x="4869641" y="28987014"/>
            <a:ext cx="1683905" cy="1345685"/>
          </a:xfrm>
          <a:prstGeom prst="rect">
            <a:avLst/>
          </a:prstGeom>
        </p:spPr>
      </p:pic>
      <p:pic>
        <p:nvPicPr>
          <p:cNvPr id="40" name="図 39"/>
          <p:cNvPicPr>
            <a:picLocks noChangeAspect="1"/>
          </p:cNvPicPr>
          <p:nvPr/>
        </p:nvPicPr>
        <p:blipFill>
          <a:blip r:embed="rId66" cstate="screen">
            <a:extLst>
              <a:ext uri="{28A0092B-C50C-407E-A947-70E740481C1C}">
                <a14:useLocalDpi xmlns:a14="http://schemas.microsoft.com/office/drawing/2010/main"/>
              </a:ext>
            </a:extLst>
          </a:blip>
          <a:stretch>
            <a:fillRect/>
          </a:stretch>
        </p:blipFill>
        <p:spPr>
          <a:xfrm>
            <a:off x="6794175" y="29045936"/>
            <a:ext cx="1760424" cy="1322175"/>
          </a:xfrm>
          <a:prstGeom prst="rect">
            <a:avLst/>
          </a:prstGeom>
        </p:spPr>
      </p:pic>
      <p:pic>
        <p:nvPicPr>
          <p:cNvPr id="42" name="図 41"/>
          <p:cNvPicPr>
            <a:picLocks noChangeAspect="1"/>
          </p:cNvPicPr>
          <p:nvPr/>
        </p:nvPicPr>
        <p:blipFill>
          <a:blip r:embed="rId67" cstate="screen">
            <a:extLst>
              <a:ext uri="{28A0092B-C50C-407E-A947-70E740481C1C}">
                <a14:useLocalDpi xmlns:a14="http://schemas.microsoft.com/office/drawing/2010/main"/>
              </a:ext>
            </a:extLst>
          </a:blip>
          <a:stretch>
            <a:fillRect/>
          </a:stretch>
        </p:blipFill>
        <p:spPr>
          <a:xfrm>
            <a:off x="8731950" y="28812363"/>
            <a:ext cx="2091968" cy="1568027"/>
          </a:xfrm>
          <a:prstGeom prst="rect">
            <a:avLst/>
          </a:prstGeom>
        </p:spPr>
      </p:pic>
      <p:pic>
        <p:nvPicPr>
          <p:cNvPr id="44" name="図 43"/>
          <p:cNvPicPr>
            <a:picLocks noChangeAspect="1"/>
          </p:cNvPicPr>
          <p:nvPr/>
        </p:nvPicPr>
        <p:blipFill>
          <a:blip r:embed="rId68" cstate="screen">
            <a:extLst>
              <a:ext uri="{28A0092B-C50C-407E-A947-70E740481C1C}">
                <a14:useLocalDpi xmlns:a14="http://schemas.microsoft.com/office/drawing/2010/main"/>
              </a:ext>
            </a:extLst>
          </a:blip>
          <a:stretch>
            <a:fillRect/>
          </a:stretch>
        </p:blipFill>
        <p:spPr>
          <a:xfrm>
            <a:off x="11015009" y="28731773"/>
            <a:ext cx="1652370" cy="1652370"/>
          </a:xfrm>
          <a:prstGeom prst="rect">
            <a:avLst/>
          </a:prstGeom>
        </p:spPr>
      </p:pic>
      <p:pic>
        <p:nvPicPr>
          <p:cNvPr id="48" name="図 47"/>
          <p:cNvPicPr>
            <a:picLocks noChangeAspect="1"/>
          </p:cNvPicPr>
          <p:nvPr/>
        </p:nvPicPr>
        <p:blipFill>
          <a:blip r:embed="rId69"/>
          <a:stretch>
            <a:fillRect/>
          </a:stretch>
        </p:blipFill>
        <p:spPr>
          <a:xfrm>
            <a:off x="13002322" y="28975247"/>
            <a:ext cx="2041282" cy="1357452"/>
          </a:xfrm>
          <a:prstGeom prst="rect">
            <a:avLst/>
          </a:prstGeom>
        </p:spPr>
      </p:pic>
      <p:sp>
        <p:nvSpPr>
          <p:cNvPr id="49" name="雲 48"/>
          <p:cNvSpPr/>
          <p:nvPr/>
        </p:nvSpPr>
        <p:spPr>
          <a:xfrm>
            <a:off x="20658234" y="17568166"/>
            <a:ext cx="4031938" cy="134094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Please tell about your archives’  exhibits. </a:t>
            </a:r>
            <a:endParaRPr kumimoji="1" lang="ja-JP" altLang="en-US" dirty="0"/>
          </a:p>
        </p:txBody>
      </p:sp>
      <p:pic>
        <p:nvPicPr>
          <p:cNvPr id="50" name="図 49"/>
          <p:cNvPicPr>
            <a:picLocks noChangeAspect="1"/>
          </p:cNvPicPr>
          <p:nvPr/>
        </p:nvPicPr>
        <p:blipFill rotWithShape="1">
          <a:blip r:embed="rId70" cstate="screen">
            <a:extLst>
              <a:ext uri="{28A0092B-C50C-407E-A947-70E740481C1C}">
                <a14:useLocalDpi xmlns:a14="http://schemas.microsoft.com/office/drawing/2010/main"/>
              </a:ext>
            </a:extLst>
          </a:blip>
          <a:srcRect/>
          <a:stretch/>
        </p:blipFill>
        <p:spPr>
          <a:xfrm>
            <a:off x="15311817" y="29034611"/>
            <a:ext cx="2325199" cy="1333500"/>
          </a:xfrm>
          <a:prstGeom prst="rect">
            <a:avLst/>
          </a:prstGeom>
        </p:spPr>
      </p:pic>
      <p:pic>
        <p:nvPicPr>
          <p:cNvPr id="52" name="図 51"/>
          <p:cNvPicPr>
            <a:picLocks noChangeAspect="1"/>
          </p:cNvPicPr>
          <p:nvPr/>
        </p:nvPicPr>
        <p:blipFill>
          <a:blip r:embed="rId71" cstate="screen">
            <a:extLst>
              <a:ext uri="{28A0092B-C50C-407E-A947-70E740481C1C}">
                <a14:useLocalDpi xmlns:a14="http://schemas.microsoft.com/office/drawing/2010/main"/>
              </a:ext>
            </a:extLst>
          </a:blip>
          <a:stretch>
            <a:fillRect/>
          </a:stretch>
        </p:blipFill>
        <p:spPr>
          <a:xfrm>
            <a:off x="8762523" y="31895305"/>
            <a:ext cx="3282060" cy="1367525"/>
          </a:xfrm>
          <a:prstGeom prst="rect">
            <a:avLst/>
          </a:prstGeom>
        </p:spPr>
      </p:pic>
    </p:spTree>
    <p:extLst>
      <p:ext uri="{BB962C8B-B14F-4D97-AF65-F5344CB8AC3E}">
        <p14:creationId xmlns:p14="http://schemas.microsoft.com/office/powerpoint/2010/main" val="20786584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4802</TotalTime>
  <Words>365</Words>
  <Application>Microsoft Office PowerPoint</Application>
  <PresentationFormat>Custom</PresentationFormat>
  <Paragraphs>41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テーマ</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Yayoi Tsutsui</dc:creator>
  <cp:lastModifiedBy>Kate Neptune</cp:lastModifiedBy>
  <cp:revision>145</cp:revision>
  <cp:lastPrinted>2018-06-28T05:51:47Z</cp:lastPrinted>
  <dcterms:created xsi:type="dcterms:W3CDTF">2018-06-25T15:23:53Z</dcterms:created>
  <dcterms:modified xsi:type="dcterms:W3CDTF">2019-08-10T20:54:51Z</dcterms:modified>
</cp:coreProperties>
</file>