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6" r:id="rId4"/>
    <p:sldId id="258" r:id="rId5"/>
    <p:sldId id="271" r:id="rId6"/>
    <p:sldId id="259" r:id="rId7"/>
    <p:sldId id="272" r:id="rId8"/>
    <p:sldId id="273" r:id="rId9"/>
    <p:sldId id="274" r:id="rId10"/>
    <p:sldId id="275" r:id="rId11"/>
    <p:sldId id="276" r:id="rId12"/>
    <p:sldId id="291" r:id="rId13"/>
    <p:sldId id="292" r:id="rId14"/>
    <p:sldId id="294" r:id="rId15"/>
    <p:sldId id="295" r:id="rId16"/>
    <p:sldId id="260" r:id="rId17"/>
    <p:sldId id="280" r:id="rId18"/>
    <p:sldId id="299" r:id="rId19"/>
    <p:sldId id="304" r:id="rId20"/>
    <p:sldId id="305" r:id="rId21"/>
    <p:sldId id="281" r:id="rId22"/>
    <p:sldId id="282" r:id="rId23"/>
    <p:sldId id="297" r:id="rId24"/>
    <p:sldId id="315" r:id="rId25"/>
    <p:sldId id="263" r:id="rId26"/>
    <p:sldId id="283" r:id="rId27"/>
    <p:sldId id="262" r:id="rId28"/>
    <p:sldId id="277" r:id="rId29"/>
    <p:sldId id="286" r:id="rId30"/>
    <p:sldId id="290" r:id="rId31"/>
    <p:sldId id="306" r:id="rId32"/>
    <p:sldId id="308" r:id="rId33"/>
    <p:sldId id="311" r:id="rId34"/>
    <p:sldId id="309" r:id="rId35"/>
    <p:sldId id="310" r:id="rId36"/>
    <p:sldId id="300" r:id="rId37"/>
    <p:sldId id="301" r:id="rId38"/>
    <p:sldId id="302" r:id="rId39"/>
    <p:sldId id="303" r:id="rId40"/>
    <p:sldId id="307" r:id="rId41"/>
    <p:sldId id="284" r:id="rId42"/>
    <p:sldId id="285" r:id="rId43"/>
    <p:sldId id="278" r:id="rId44"/>
    <p:sldId id="279" r:id="rId45"/>
    <p:sldId id="264" r:id="rId46"/>
    <p:sldId id="269" r:id="rId47"/>
    <p:sldId id="270" r:id="rId48"/>
    <p:sldId id="312" r:id="rId49"/>
    <p:sldId id="313" r:id="rId50"/>
    <p:sldId id="314" r:id="rId51"/>
    <p:sldId id="265" r:id="rId52"/>
    <p:sldId id="267" r:id="rId53"/>
    <p:sldId id="268" r:id="rId54"/>
    <p:sldId id="287" r:id="rId55"/>
    <p:sldId id="289" r:id="rId56"/>
    <p:sldId id="288" r:id="rId5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266009-77E8-45AE-832C-C9269E37B5BE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5128BD-BF52-46A8-9F24-3DFCC1016B36}">
      <dgm:prSet phldrT="[Text]"/>
      <dgm:spPr/>
      <dgm:t>
        <a:bodyPr/>
        <a:lstStyle/>
        <a:p>
          <a:r>
            <a:rPr lang="en-US" dirty="0" smtClean="0"/>
            <a:t>Comments</a:t>
          </a:r>
          <a:endParaRPr lang="en-US" dirty="0"/>
        </a:p>
      </dgm:t>
    </dgm:pt>
    <dgm:pt modelId="{B9F349C8-BE55-4641-B48A-ECADF66FBE85}" type="parTrans" cxnId="{A1F6996E-D4E7-48C6-9D72-49067147CE5E}">
      <dgm:prSet/>
      <dgm:spPr/>
      <dgm:t>
        <a:bodyPr/>
        <a:lstStyle/>
        <a:p>
          <a:endParaRPr lang="en-US"/>
        </a:p>
      </dgm:t>
    </dgm:pt>
    <dgm:pt modelId="{D0FCD8A7-9F40-4E29-AE72-098904CCDC67}" type="sibTrans" cxnId="{A1F6996E-D4E7-48C6-9D72-49067147CE5E}">
      <dgm:prSet/>
      <dgm:spPr/>
      <dgm:t>
        <a:bodyPr/>
        <a:lstStyle/>
        <a:p>
          <a:endParaRPr lang="en-US"/>
        </a:p>
      </dgm:t>
    </dgm:pt>
    <dgm:pt modelId="{B51A0AD3-E213-40C0-9802-CE1804FDC791}">
      <dgm:prSet phldrT="[Text]"/>
      <dgm:spPr/>
      <dgm:t>
        <a:bodyPr/>
        <a:lstStyle/>
        <a:p>
          <a:r>
            <a:rPr lang="en-US" dirty="0" smtClean="0"/>
            <a:t>Funding</a:t>
          </a:r>
          <a:endParaRPr lang="en-US" dirty="0"/>
        </a:p>
      </dgm:t>
    </dgm:pt>
    <dgm:pt modelId="{EA214C32-9254-4EB2-AF77-7CC7AED66886}" type="parTrans" cxnId="{B43C84A9-B381-4A36-9D45-1C3C4D958BB6}">
      <dgm:prSet/>
      <dgm:spPr/>
      <dgm:t>
        <a:bodyPr/>
        <a:lstStyle/>
        <a:p>
          <a:endParaRPr lang="en-US"/>
        </a:p>
      </dgm:t>
    </dgm:pt>
    <dgm:pt modelId="{65D25BD3-2EF6-4C5A-903A-F8A53C25DF13}" type="sibTrans" cxnId="{B43C84A9-B381-4A36-9D45-1C3C4D958BB6}">
      <dgm:prSet/>
      <dgm:spPr/>
      <dgm:t>
        <a:bodyPr/>
        <a:lstStyle/>
        <a:p>
          <a:endParaRPr lang="en-US"/>
        </a:p>
      </dgm:t>
    </dgm:pt>
    <dgm:pt modelId="{285E712A-6EFF-4C78-A0E1-38D627B559D3}">
      <dgm:prSet phldrT="[Text]"/>
      <dgm:spPr/>
      <dgm:t>
        <a:bodyPr/>
        <a:lstStyle/>
        <a:p>
          <a:r>
            <a:rPr lang="en-US" dirty="0" smtClean="0"/>
            <a:t>Revision Forum</a:t>
          </a:r>
          <a:endParaRPr lang="en-US" dirty="0"/>
        </a:p>
      </dgm:t>
    </dgm:pt>
    <dgm:pt modelId="{5616168F-EA32-46E8-8D72-F3540E7620A5}" type="parTrans" cxnId="{B3678700-C78C-4C93-931D-94CCD0869EA6}">
      <dgm:prSet/>
      <dgm:spPr/>
      <dgm:t>
        <a:bodyPr/>
        <a:lstStyle/>
        <a:p>
          <a:endParaRPr lang="en-US"/>
        </a:p>
      </dgm:t>
    </dgm:pt>
    <dgm:pt modelId="{24288CEB-FF72-4712-A0F3-5C71F5E3F0BF}" type="sibTrans" cxnId="{B3678700-C78C-4C93-931D-94CCD0869EA6}">
      <dgm:prSet/>
      <dgm:spPr/>
      <dgm:t>
        <a:bodyPr/>
        <a:lstStyle/>
        <a:p>
          <a:endParaRPr lang="en-US"/>
        </a:p>
      </dgm:t>
    </dgm:pt>
    <dgm:pt modelId="{BC31980F-06E9-494A-A759-2B679114A1F2}">
      <dgm:prSet phldrT="[Text]"/>
      <dgm:spPr/>
      <dgm:t>
        <a:bodyPr/>
        <a:lstStyle/>
        <a:p>
          <a:r>
            <a:rPr lang="en-US" dirty="0" smtClean="0"/>
            <a:t>Share Essential Documentation</a:t>
          </a:r>
        </a:p>
      </dgm:t>
    </dgm:pt>
    <dgm:pt modelId="{DE485B10-F09D-4874-80B6-45F6D028FBE0}" type="parTrans" cxnId="{15F57AE8-257D-426D-A5EC-A43E88C10CDC}">
      <dgm:prSet/>
      <dgm:spPr/>
      <dgm:t>
        <a:bodyPr/>
        <a:lstStyle/>
        <a:p>
          <a:endParaRPr lang="en-US"/>
        </a:p>
      </dgm:t>
    </dgm:pt>
    <dgm:pt modelId="{06D1B1CE-15CA-494D-ACC5-E527C7CE0A60}" type="sibTrans" cxnId="{15F57AE8-257D-426D-A5EC-A43E88C10CDC}">
      <dgm:prSet/>
      <dgm:spPr/>
      <dgm:t>
        <a:bodyPr/>
        <a:lstStyle/>
        <a:p>
          <a:endParaRPr lang="en-US"/>
        </a:p>
      </dgm:t>
    </dgm:pt>
    <dgm:pt modelId="{3DB14B55-BF80-4773-8041-009AA28CB187}">
      <dgm:prSet phldrT="[Text]"/>
      <dgm:spPr/>
      <dgm:t>
        <a:bodyPr/>
        <a:lstStyle/>
        <a:p>
          <a:r>
            <a:rPr lang="en-US" dirty="0" smtClean="0"/>
            <a:t>TS-EAD Working Meeting</a:t>
          </a:r>
          <a:endParaRPr lang="en-US" dirty="0"/>
        </a:p>
      </dgm:t>
    </dgm:pt>
    <dgm:pt modelId="{D3B26BF4-0954-4E92-97DE-072649400EF5}" type="parTrans" cxnId="{13E69197-4CA0-4483-8620-88359C643E4C}">
      <dgm:prSet/>
      <dgm:spPr/>
      <dgm:t>
        <a:bodyPr/>
        <a:lstStyle/>
        <a:p>
          <a:endParaRPr lang="en-US"/>
        </a:p>
      </dgm:t>
    </dgm:pt>
    <dgm:pt modelId="{E4746322-A9A3-4E3E-A82E-5BEE291601DC}" type="sibTrans" cxnId="{13E69197-4CA0-4483-8620-88359C643E4C}">
      <dgm:prSet/>
      <dgm:spPr/>
      <dgm:t>
        <a:bodyPr/>
        <a:lstStyle/>
        <a:p>
          <a:endParaRPr lang="en-US"/>
        </a:p>
      </dgm:t>
    </dgm:pt>
    <dgm:pt modelId="{AE255EE4-338C-48B0-A746-A1D04C1295EA}">
      <dgm:prSet phldrT="[Text]"/>
      <dgm:spPr/>
      <dgm:t>
        <a:bodyPr/>
        <a:lstStyle/>
        <a:p>
          <a:r>
            <a:rPr lang="en-US" dirty="0" smtClean="0"/>
            <a:t>2010-10 to 2011-02</a:t>
          </a:r>
          <a:endParaRPr lang="en-US" dirty="0"/>
        </a:p>
      </dgm:t>
    </dgm:pt>
    <dgm:pt modelId="{86549E08-EE8A-4805-8898-221A7D3B29FF}" type="parTrans" cxnId="{8D3EA572-57E9-421E-B1B3-FC596BB4114D}">
      <dgm:prSet/>
      <dgm:spPr/>
      <dgm:t>
        <a:bodyPr/>
        <a:lstStyle/>
        <a:p>
          <a:endParaRPr lang="en-US"/>
        </a:p>
      </dgm:t>
    </dgm:pt>
    <dgm:pt modelId="{0633EA8F-3AD7-451A-9033-FE8A3964A615}" type="sibTrans" cxnId="{8D3EA572-57E9-421E-B1B3-FC596BB4114D}">
      <dgm:prSet/>
      <dgm:spPr/>
      <dgm:t>
        <a:bodyPr/>
        <a:lstStyle/>
        <a:p>
          <a:endParaRPr lang="en-US"/>
        </a:p>
      </dgm:t>
    </dgm:pt>
    <dgm:pt modelId="{7B6C346B-0029-4AC5-8B58-EE12301C7B6F}">
      <dgm:prSet phldrT="[Text]"/>
      <dgm:spPr/>
      <dgm:t>
        <a:bodyPr/>
        <a:lstStyle/>
        <a:p>
          <a:r>
            <a:rPr lang="en-US" dirty="0" smtClean="0"/>
            <a:t>Spring 2011</a:t>
          </a:r>
          <a:endParaRPr lang="en-US" dirty="0"/>
        </a:p>
      </dgm:t>
    </dgm:pt>
    <dgm:pt modelId="{9A16E729-3DA1-4547-9D14-749A756A619B}" type="parTrans" cxnId="{745653D8-6BB1-4A24-BEF9-BF617921644F}">
      <dgm:prSet/>
      <dgm:spPr/>
      <dgm:t>
        <a:bodyPr/>
        <a:lstStyle/>
        <a:p>
          <a:endParaRPr lang="en-US"/>
        </a:p>
      </dgm:t>
    </dgm:pt>
    <dgm:pt modelId="{9044F63E-D29B-446B-893A-923A46A5EA5E}" type="sibTrans" cxnId="{745653D8-6BB1-4A24-BEF9-BF617921644F}">
      <dgm:prSet/>
      <dgm:spPr/>
      <dgm:t>
        <a:bodyPr/>
        <a:lstStyle/>
        <a:p>
          <a:endParaRPr lang="en-US"/>
        </a:p>
      </dgm:t>
    </dgm:pt>
    <dgm:pt modelId="{84DBAFF7-C10E-4288-8F3D-E3B972566B25}">
      <dgm:prSet phldrT="[Text]"/>
      <dgm:spPr/>
      <dgm:t>
        <a:bodyPr/>
        <a:lstStyle/>
        <a:p>
          <a:r>
            <a:rPr lang="en-US" dirty="0" smtClean="0"/>
            <a:t>SAA 2011</a:t>
          </a:r>
          <a:endParaRPr lang="en-US" dirty="0"/>
        </a:p>
      </dgm:t>
    </dgm:pt>
    <dgm:pt modelId="{E4112DB5-F3B2-4F29-B124-39AC5D70B037}" type="parTrans" cxnId="{9522501C-0FA4-4967-BBD7-D5FD8EAC860C}">
      <dgm:prSet/>
      <dgm:spPr/>
      <dgm:t>
        <a:bodyPr/>
        <a:lstStyle/>
        <a:p>
          <a:endParaRPr lang="en-US"/>
        </a:p>
      </dgm:t>
    </dgm:pt>
    <dgm:pt modelId="{A23A7451-5B02-410C-8E8A-52D47F3886C4}" type="sibTrans" cxnId="{9522501C-0FA4-4967-BBD7-D5FD8EAC860C}">
      <dgm:prSet/>
      <dgm:spPr/>
      <dgm:t>
        <a:bodyPr/>
        <a:lstStyle/>
        <a:p>
          <a:endParaRPr lang="en-US"/>
        </a:p>
      </dgm:t>
    </dgm:pt>
    <dgm:pt modelId="{5503ABC9-763A-488E-942D-B93362741AF0}">
      <dgm:prSet/>
      <dgm:spPr/>
      <dgm:t>
        <a:bodyPr/>
        <a:lstStyle/>
        <a:p>
          <a:r>
            <a:rPr lang="en-US" dirty="0" smtClean="0"/>
            <a:t>Winter 2012</a:t>
          </a:r>
        </a:p>
      </dgm:t>
    </dgm:pt>
    <dgm:pt modelId="{4B875C37-E22A-4EDD-97CB-4B5280A8BD94}" type="parTrans" cxnId="{7578D38E-8F20-49CA-A9B6-8EBE19A72492}">
      <dgm:prSet/>
      <dgm:spPr/>
      <dgm:t>
        <a:bodyPr/>
        <a:lstStyle/>
        <a:p>
          <a:endParaRPr lang="en-US"/>
        </a:p>
      </dgm:t>
    </dgm:pt>
    <dgm:pt modelId="{6E6A26C5-FF94-4A66-8D5F-AE6CC88F5373}" type="sibTrans" cxnId="{7578D38E-8F20-49CA-A9B6-8EBE19A72492}">
      <dgm:prSet/>
      <dgm:spPr/>
      <dgm:t>
        <a:bodyPr/>
        <a:lstStyle/>
        <a:p>
          <a:endParaRPr lang="en-US"/>
        </a:p>
      </dgm:t>
    </dgm:pt>
    <dgm:pt modelId="{21616CE3-8DC9-4FA6-8103-307350290E5C}">
      <dgm:prSet/>
      <dgm:spPr/>
      <dgm:t>
        <a:bodyPr/>
        <a:lstStyle/>
        <a:p>
          <a:r>
            <a:rPr lang="en-US" dirty="0" smtClean="0"/>
            <a:t>March 2012</a:t>
          </a:r>
          <a:endParaRPr lang="en-US" dirty="0"/>
        </a:p>
      </dgm:t>
    </dgm:pt>
    <dgm:pt modelId="{537471AA-0D93-416B-BA1C-BEBE8F3600B3}" type="parTrans" cxnId="{B484D042-B025-4E02-BDC5-D9CCFA0C14DD}">
      <dgm:prSet/>
      <dgm:spPr/>
      <dgm:t>
        <a:bodyPr/>
        <a:lstStyle/>
        <a:p>
          <a:endParaRPr lang="en-US"/>
        </a:p>
      </dgm:t>
    </dgm:pt>
    <dgm:pt modelId="{0126B8DA-5DC6-47A5-AEF0-4EB50980B5B3}" type="sibTrans" cxnId="{B484D042-B025-4E02-BDC5-D9CCFA0C14DD}">
      <dgm:prSet/>
      <dgm:spPr/>
      <dgm:t>
        <a:bodyPr/>
        <a:lstStyle/>
        <a:p>
          <a:endParaRPr lang="en-US"/>
        </a:p>
      </dgm:t>
    </dgm:pt>
    <dgm:pt modelId="{BABD8088-3C89-48FC-9E37-E3384300DB54}">
      <dgm:prSet/>
      <dgm:spPr/>
      <dgm:t>
        <a:bodyPr/>
        <a:lstStyle/>
        <a:p>
          <a:r>
            <a:rPr lang="en-US" dirty="0" smtClean="0"/>
            <a:t>Conference calls</a:t>
          </a:r>
          <a:endParaRPr lang="en-US" dirty="0"/>
        </a:p>
      </dgm:t>
    </dgm:pt>
    <dgm:pt modelId="{6922A627-7786-49A8-8C27-452C69AC6DEA}" type="parTrans" cxnId="{526BA16B-FC2D-4553-825E-92EEC39CEA6D}">
      <dgm:prSet/>
      <dgm:spPr/>
      <dgm:t>
        <a:bodyPr/>
        <a:lstStyle/>
        <a:p>
          <a:endParaRPr lang="en-US"/>
        </a:p>
      </dgm:t>
    </dgm:pt>
    <dgm:pt modelId="{017A95EC-66A0-4C48-B25F-AF1150822944}" type="sibTrans" cxnId="{526BA16B-FC2D-4553-825E-92EEC39CEA6D}">
      <dgm:prSet/>
      <dgm:spPr/>
      <dgm:t>
        <a:bodyPr/>
        <a:lstStyle/>
        <a:p>
          <a:endParaRPr lang="en-US"/>
        </a:p>
      </dgm:t>
    </dgm:pt>
    <dgm:pt modelId="{A7AACDA0-AF07-4FB7-889F-221B571DE59D}">
      <dgm:prSet/>
      <dgm:spPr/>
      <dgm:t>
        <a:bodyPr/>
        <a:lstStyle/>
        <a:p>
          <a:r>
            <a:rPr lang="en-US" dirty="0" smtClean="0"/>
            <a:t>Spring/Summer 2012</a:t>
          </a:r>
          <a:endParaRPr lang="en-US" dirty="0"/>
        </a:p>
      </dgm:t>
    </dgm:pt>
    <dgm:pt modelId="{7AB1B2C5-D4A0-4C88-A4CE-F91EA83508D2}" type="parTrans" cxnId="{A2DDD3E5-D49B-47A1-A9AB-96E61F66EA4C}">
      <dgm:prSet/>
      <dgm:spPr/>
      <dgm:t>
        <a:bodyPr/>
        <a:lstStyle/>
        <a:p>
          <a:endParaRPr lang="en-US"/>
        </a:p>
      </dgm:t>
    </dgm:pt>
    <dgm:pt modelId="{1FCBCBDF-9308-47FD-8836-E19EA896BAD4}" type="sibTrans" cxnId="{A2DDD3E5-D49B-47A1-A9AB-96E61F66EA4C}">
      <dgm:prSet/>
      <dgm:spPr/>
      <dgm:t>
        <a:bodyPr/>
        <a:lstStyle/>
        <a:p>
          <a:endParaRPr lang="en-US"/>
        </a:p>
      </dgm:t>
    </dgm:pt>
    <dgm:pt modelId="{E2ECEED5-DC54-4E5B-A239-DD235029EDEA}" type="pres">
      <dgm:prSet presAssocID="{98266009-77E8-45AE-832C-C9269E37B5B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C4EFDE-C4F6-461B-8815-E75F97C4AFAB}" type="pres">
      <dgm:prSet presAssocID="{205128BD-BF52-46A8-9F24-3DFCC1016B3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0F5EA8-48B9-4453-9356-8DBFF678266B}" type="pres">
      <dgm:prSet presAssocID="{D0FCD8A7-9F40-4E29-AE72-098904CCDC67}" presName="sibTrans" presStyleLbl="sibTrans2D1" presStyleIdx="0" presStyleCnt="5"/>
      <dgm:spPr/>
      <dgm:t>
        <a:bodyPr/>
        <a:lstStyle/>
        <a:p>
          <a:endParaRPr lang="en-US"/>
        </a:p>
      </dgm:t>
    </dgm:pt>
    <dgm:pt modelId="{9B2A5C3B-78DA-475C-AB4B-C41CBC025A6B}" type="pres">
      <dgm:prSet presAssocID="{D0FCD8A7-9F40-4E29-AE72-098904CCDC67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DE47D54F-904F-4EFD-BBFB-2726DD1086D8}" type="pres">
      <dgm:prSet presAssocID="{B51A0AD3-E213-40C0-9802-CE1804FDC79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F3E8E3-0E6B-4D16-9E6C-853D815270AF}" type="pres">
      <dgm:prSet presAssocID="{65D25BD3-2EF6-4C5A-903A-F8A53C25DF13}" presName="sibTrans" presStyleLbl="sibTrans2D1" presStyleIdx="1" presStyleCnt="5"/>
      <dgm:spPr/>
      <dgm:t>
        <a:bodyPr/>
        <a:lstStyle/>
        <a:p>
          <a:endParaRPr lang="en-US"/>
        </a:p>
      </dgm:t>
    </dgm:pt>
    <dgm:pt modelId="{22F19368-2D32-42C6-A13B-E582039BA370}" type="pres">
      <dgm:prSet presAssocID="{65D25BD3-2EF6-4C5A-903A-F8A53C25DF13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F2682CDD-4813-42FD-AC85-6ECD5B1F501D}" type="pres">
      <dgm:prSet presAssocID="{285E712A-6EFF-4C78-A0E1-38D627B559D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C5668B-BF5F-44E7-B429-5419B3C3A249}" type="pres">
      <dgm:prSet presAssocID="{24288CEB-FF72-4712-A0F3-5C71F5E3F0BF}" presName="sibTrans" presStyleLbl="sibTrans2D1" presStyleIdx="2" presStyleCnt="5"/>
      <dgm:spPr/>
      <dgm:t>
        <a:bodyPr/>
        <a:lstStyle/>
        <a:p>
          <a:endParaRPr lang="en-US"/>
        </a:p>
      </dgm:t>
    </dgm:pt>
    <dgm:pt modelId="{C091219F-4589-4663-88F6-EBAD403F1671}" type="pres">
      <dgm:prSet presAssocID="{24288CEB-FF72-4712-A0F3-5C71F5E3F0BF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5FA03A36-4088-4A0B-883E-D42DFA9C3A50}" type="pres">
      <dgm:prSet presAssocID="{BC31980F-06E9-494A-A759-2B679114A1F2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92A948-4FD8-4C05-A369-3E96F51ABAC5}" type="pres">
      <dgm:prSet presAssocID="{06D1B1CE-15CA-494D-ACC5-E527C7CE0A60}" presName="sibTrans" presStyleLbl="sibTrans2D1" presStyleIdx="3" presStyleCnt="5"/>
      <dgm:spPr/>
      <dgm:t>
        <a:bodyPr/>
        <a:lstStyle/>
        <a:p>
          <a:endParaRPr lang="en-US"/>
        </a:p>
      </dgm:t>
    </dgm:pt>
    <dgm:pt modelId="{75B29E8A-3336-4EC4-BDE0-93845BD53A72}" type="pres">
      <dgm:prSet presAssocID="{06D1B1CE-15CA-494D-ACC5-E527C7CE0A60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19DEFE06-72DF-4F90-AD5A-B9FB468DF035}" type="pres">
      <dgm:prSet presAssocID="{3DB14B55-BF80-4773-8041-009AA28CB187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A724F3-7B07-4FA2-AC7D-46FFC5C1A646}" type="pres">
      <dgm:prSet presAssocID="{E4746322-A9A3-4E3E-A82E-5BEE291601DC}" presName="sibTrans" presStyleLbl="sibTrans2D1" presStyleIdx="4" presStyleCnt="5"/>
      <dgm:spPr/>
      <dgm:t>
        <a:bodyPr/>
        <a:lstStyle/>
        <a:p>
          <a:endParaRPr lang="en-US"/>
        </a:p>
      </dgm:t>
    </dgm:pt>
    <dgm:pt modelId="{8478AD54-E8F9-4AA6-ADCB-88B93F006E3F}" type="pres">
      <dgm:prSet presAssocID="{E4746322-A9A3-4E3E-A82E-5BEE291601DC}" presName="connectorText" presStyleLbl="sibTrans2D1" presStyleIdx="4" presStyleCnt="5"/>
      <dgm:spPr/>
      <dgm:t>
        <a:bodyPr/>
        <a:lstStyle/>
        <a:p>
          <a:endParaRPr lang="en-US"/>
        </a:p>
      </dgm:t>
    </dgm:pt>
    <dgm:pt modelId="{29DBB4DC-3FD7-43D0-A60C-D48CC2264F05}" type="pres">
      <dgm:prSet presAssocID="{BABD8088-3C89-48FC-9E37-E3384300DB54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FB80C61-61DE-40AD-83A8-2D3B593D1F0D}" type="presOf" srcId="{E4746322-A9A3-4E3E-A82E-5BEE291601DC}" destId="{ABA724F3-7B07-4FA2-AC7D-46FFC5C1A646}" srcOrd="0" destOrd="0" presId="urn:microsoft.com/office/officeart/2005/8/layout/process5"/>
    <dgm:cxn modelId="{9A7C56A7-622E-4F8E-887F-A073EB2020E4}" type="presOf" srcId="{65D25BD3-2EF6-4C5A-903A-F8A53C25DF13}" destId="{D4F3E8E3-0E6B-4D16-9E6C-853D815270AF}" srcOrd="0" destOrd="0" presId="urn:microsoft.com/office/officeart/2005/8/layout/process5"/>
    <dgm:cxn modelId="{A7A0F96A-E36C-4F15-9657-ECBA0EF847E3}" type="presOf" srcId="{24288CEB-FF72-4712-A0F3-5C71F5E3F0BF}" destId="{C091219F-4589-4663-88F6-EBAD403F1671}" srcOrd="1" destOrd="0" presId="urn:microsoft.com/office/officeart/2005/8/layout/process5"/>
    <dgm:cxn modelId="{A1F6996E-D4E7-48C6-9D72-49067147CE5E}" srcId="{98266009-77E8-45AE-832C-C9269E37B5BE}" destId="{205128BD-BF52-46A8-9F24-3DFCC1016B36}" srcOrd="0" destOrd="0" parTransId="{B9F349C8-BE55-4641-B48A-ECADF66FBE85}" sibTransId="{D0FCD8A7-9F40-4E29-AE72-098904CCDC67}"/>
    <dgm:cxn modelId="{31C1CAB3-1AB7-4C5E-B540-37A48CA50D99}" type="presOf" srcId="{D0FCD8A7-9F40-4E29-AE72-098904CCDC67}" destId="{9B2A5C3B-78DA-475C-AB4B-C41CBC025A6B}" srcOrd="1" destOrd="0" presId="urn:microsoft.com/office/officeart/2005/8/layout/process5"/>
    <dgm:cxn modelId="{669AFAA4-B163-404D-8824-421FB76CB804}" type="presOf" srcId="{AE255EE4-338C-48B0-A746-A1D04C1295EA}" destId="{6DC4EFDE-C4F6-461B-8815-E75F97C4AFAB}" srcOrd="0" destOrd="1" presId="urn:microsoft.com/office/officeart/2005/8/layout/process5"/>
    <dgm:cxn modelId="{B43C84A9-B381-4A36-9D45-1C3C4D958BB6}" srcId="{98266009-77E8-45AE-832C-C9269E37B5BE}" destId="{B51A0AD3-E213-40C0-9802-CE1804FDC791}" srcOrd="1" destOrd="0" parTransId="{EA214C32-9254-4EB2-AF77-7CC7AED66886}" sibTransId="{65D25BD3-2EF6-4C5A-903A-F8A53C25DF13}"/>
    <dgm:cxn modelId="{6B7C3C66-B312-4566-A822-760D37E851DC}" type="presOf" srcId="{65D25BD3-2EF6-4C5A-903A-F8A53C25DF13}" destId="{22F19368-2D32-42C6-A13B-E582039BA370}" srcOrd="1" destOrd="0" presId="urn:microsoft.com/office/officeart/2005/8/layout/process5"/>
    <dgm:cxn modelId="{B3678700-C78C-4C93-931D-94CCD0869EA6}" srcId="{98266009-77E8-45AE-832C-C9269E37B5BE}" destId="{285E712A-6EFF-4C78-A0E1-38D627B559D3}" srcOrd="2" destOrd="0" parTransId="{5616168F-EA32-46E8-8D72-F3540E7620A5}" sibTransId="{24288CEB-FF72-4712-A0F3-5C71F5E3F0BF}"/>
    <dgm:cxn modelId="{1AF26273-6428-4C58-A0F7-D857807DB1A7}" type="presOf" srcId="{21616CE3-8DC9-4FA6-8103-307350290E5C}" destId="{19DEFE06-72DF-4F90-AD5A-B9FB468DF035}" srcOrd="0" destOrd="1" presId="urn:microsoft.com/office/officeart/2005/8/layout/process5"/>
    <dgm:cxn modelId="{4E487BBC-8A1E-45AC-8BFD-FAD7DB6FDE04}" type="presOf" srcId="{7B6C346B-0029-4AC5-8B58-EE12301C7B6F}" destId="{DE47D54F-904F-4EFD-BBFB-2726DD1086D8}" srcOrd="0" destOrd="1" presId="urn:microsoft.com/office/officeart/2005/8/layout/process5"/>
    <dgm:cxn modelId="{13E69197-4CA0-4483-8620-88359C643E4C}" srcId="{98266009-77E8-45AE-832C-C9269E37B5BE}" destId="{3DB14B55-BF80-4773-8041-009AA28CB187}" srcOrd="4" destOrd="0" parTransId="{D3B26BF4-0954-4E92-97DE-072649400EF5}" sibTransId="{E4746322-A9A3-4E3E-A82E-5BEE291601DC}"/>
    <dgm:cxn modelId="{B484D042-B025-4E02-BDC5-D9CCFA0C14DD}" srcId="{3DB14B55-BF80-4773-8041-009AA28CB187}" destId="{21616CE3-8DC9-4FA6-8103-307350290E5C}" srcOrd="0" destOrd="0" parTransId="{537471AA-0D93-416B-BA1C-BEBE8F3600B3}" sibTransId="{0126B8DA-5DC6-47A5-AEF0-4EB50980B5B3}"/>
    <dgm:cxn modelId="{A6F9A2E2-59A7-42A8-957A-30398BD263BE}" type="presOf" srcId="{98266009-77E8-45AE-832C-C9269E37B5BE}" destId="{E2ECEED5-DC54-4E5B-A239-DD235029EDEA}" srcOrd="0" destOrd="0" presId="urn:microsoft.com/office/officeart/2005/8/layout/process5"/>
    <dgm:cxn modelId="{4427009C-DFCC-46F4-BAA0-980D94DB9F9F}" type="presOf" srcId="{D0FCD8A7-9F40-4E29-AE72-098904CCDC67}" destId="{210F5EA8-48B9-4453-9356-8DBFF678266B}" srcOrd="0" destOrd="0" presId="urn:microsoft.com/office/officeart/2005/8/layout/process5"/>
    <dgm:cxn modelId="{01F29686-161D-419A-B3E3-EE301E557A70}" type="presOf" srcId="{3DB14B55-BF80-4773-8041-009AA28CB187}" destId="{19DEFE06-72DF-4F90-AD5A-B9FB468DF035}" srcOrd="0" destOrd="0" presId="urn:microsoft.com/office/officeart/2005/8/layout/process5"/>
    <dgm:cxn modelId="{C524B8BA-E31A-40F7-B584-85E263F81B35}" type="presOf" srcId="{24288CEB-FF72-4712-A0F3-5C71F5E3F0BF}" destId="{EDC5668B-BF5F-44E7-B429-5419B3C3A249}" srcOrd="0" destOrd="0" presId="urn:microsoft.com/office/officeart/2005/8/layout/process5"/>
    <dgm:cxn modelId="{526BA16B-FC2D-4553-825E-92EEC39CEA6D}" srcId="{98266009-77E8-45AE-832C-C9269E37B5BE}" destId="{BABD8088-3C89-48FC-9E37-E3384300DB54}" srcOrd="5" destOrd="0" parTransId="{6922A627-7786-49A8-8C27-452C69AC6DEA}" sibTransId="{017A95EC-66A0-4C48-B25F-AF1150822944}"/>
    <dgm:cxn modelId="{9522501C-0FA4-4967-BBD7-D5FD8EAC860C}" srcId="{285E712A-6EFF-4C78-A0E1-38D627B559D3}" destId="{84DBAFF7-C10E-4288-8F3D-E3B972566B25}" srcOrd="0" destOrd="0" parTransId="{E4112DB5-F3B2-4F29-B124-39AC5D70B037}" sibTransId="{A23A7451-5B02-410C-8E8A-52D47F3886C4}"/>
    <dgm:cxn modelId="{2D3F80C5-3C18-4255-8487-FBF6C05F6144}" type="presOf" srcId="{BC31980F-06E9-494A-A759-2B679114A1F2}" destId="{5FA03A36-4088-4A0B-883E-D42DFA9C3A50}" srcOrd="0" destOrd="0" presId="urn:microsoft.com/office/officeart/2005/8/layout/process5"/>
    <dgm:cxn modelId="{716412CE-9000-4C0C-941E-7DCC6ECBD454}" type="presOf" srcId="{BABD8088-3C89-48FC-9E37-E3384300DB54}" destId="{29DBB4DC-3FD7-43D0-A60C-D48CC2264F05}" srcOrd="0" destOrd="0" presId="urn:microsoft.com/office/officeart/2005/8/layout/process5"/>
    <dgm:cxn modelId="{BA857BE5-FB05-4761-B385-2ECAE2144716}" type="presOf" srcId="{285E712A-6EFF-4C78-A0E1-38D627B559D3}" destId="{F2682CDD-4813-42FD-AC85-6ECD5B1F501D}" srcOrd="0" destOrd="0" presId="urn:microsoft.com/office/officeart/2005/8/layout/process5"/>
    <dgm:cxn modelId="{EEEFF0A2-7918-447D-87CC-0F538897C8FA}" type="presOf" srcId="{06D1B1CE-15CA-494D-ACC5-E527C7CE0A60}" destId="{75B29E8A-3336-4EC4-BDE0-93845BD53A72}" srcOrd="1" destOrd="0" presId="urn:microsoft.com/office/officeart/2005/8/layout/process5"/>
    <dgm:cxn modelId="{4000A953-3119-4D67-8BAD-8393D8ED96E3}" type="presOf" srcId="{5503ABC9-763A-488E-942D-B93362741AF0}" destId="{5FA03A36-4088-4A0B-883E-D42DFA9C3A50}" srcOrd="0" destOrd="1" presId="urn:microsoft.com/office/officeart/2005/8/layout/process5"/>
    <dgm:cxn modelId="{745653D8-6BB1-4A24-BEF9-BF617921644F}" srcId="{B51A0AD3-E213-40C0-9802-CE1804FDC791}" destId="{7B6C346B-0029-4AC5-8B58-EE12301C7B6F}" srcOrd="0" destOrd="0" parTransId="{9A16E729-3DA1-4547-9D14-749A756A619B}" sibTransId="{9044F63E-D29B-446B-893A-923A46A5EA5E}"/>
    <dgm:cxn modelId="{0BA708C1-DF33-48B4-A550-519D0810838C}" type="presOf" srcId="{205128BD-BF52-46A8-9F24-3DFCC1016B36}" destId="{6DC4EFDE-C4F6-461B-8815-E75F97C4AFAB}" srcOrd="0" destOrd="0" presId="urn:microsoft.com/office/officeart/2005/8/layout/process5"/>
    <dgm:cxn modelId="{2C6F2B20-9DC3-44B2-B976-F4227417372B}" type="presOf" srcId="{B51A0AD3-E213-40C0-9802-CE1804FDC791}" destId="{DE47D54F-904F-4EFD-BBFB-2726DD1086D8}" srcOrd="0" destOrd="0" presId="urn:microsoft.com/office/officeart/2005/8/layout/process5"/>
    <dgm:cxn modelId="{9B0B0A32-897F-424A-AB20-9E5164D23E3B}" type="presOf" srcId="{E4746322-A9A3-4E3E-A82E-5BEE291601DC}" destId="{8478AD54-E8F9-4AA6-ADCB-88B93F006E3F}" srcOrd="1" destOrd="0" presId="urn:microsoft.com/office/officeart/2005/8/layout/process5"/>
    <dgm:cxn modelId="{15F57AE8-257D-426D-A5EC-A43E88C10CDC}" srcId="{98266009-77E8-45AE-832C-C9269E37B5BE}" destId="{BC31980F-06E9-494A-A759-2B679114A1F2}" srcOrd="3" destOrd="0" parTransId="{DE485B10-F09D-4874-80B6-45F6D028FBE0}" sibTransId="{06D1B1CE-15CA-494D-ACC5-E527C7CE0A60}"/>
    <dgm:cxn modelId="{A2DDD3E5-D49B-47A1-A9AB-96E61F66EA4C}" srcId="{BABD8088-3C89-48FC-9E37-E3384300DB54}" destId="{A7AACDA0-AF07-4FB7-889F-221B571DE59D}" srcOrd="0" destOrd="0" parTransId="{7AB1B2C5-D4A0-4C88-A4CE-F91EA83508D2}" sibTransId="{1FCBCBDF-9308-47FD-8836-E19EA896BAD4}"/>
    <dgm:cxn modelId="{8D3EA572-57E9-421E-B1B3-FC596BB4114D}" srcId="{205128BD-BF52-46A8-9F24-3DFCC1016B36}" destId="{AE255EE4-338C-48B0-A746-A1D04C1295EA}" srcOrd="0" destOrd="0" parTransId="{86549E08-EE8A-4805-8898-221A7D3B29FF}" sibTransId="{0633EA8F-3AD7-451A-9033-FE8A3964A615}"/>
    <dgm:cxn modelId="{62C0DEA5-56E2-4823-8821-3534C6EDDBFC}" type="presOf" srcId="{06D1B1CE-15CA-494D-ACC5-E527C7CE0A60}" destId="{1C92A948-4FD8-4C05-A369-3E96F51ABAC5}" srcOrd="0" destOrd="0" presId="urn:microsoft.com/office/officeart/2005/8/layout/process5"/>
    <dgm:cxn modelId="{7578D38E-8F20-49CA-A9B6-8EBE19A72492}" srcId="{BC31980F-06E9-494A-A759-2B679114A1F2}" destId="{5503ABC9-763A-488E-942D-B93362741AF0}" srcOrd="0" destOrd="0" parTransId="{4B875C37-E22A-4EDD-97CB-4B5280A8BD94}" sibTransId="{6E6A26C5-FF94-4A66-8D5F-AE6CC88F5373}"/>
    <dgm:cxn modelId="{DB07C741-AD67-4361-AC91-762A8F88DB60}" type="presOf" srcId="{84DBAFF7-C10E-4288-8F3D-E3B972566B25}" destId="{F2682CDD-4813-42FD-AC85-6ECD5B1F501D}" srcOrd="0" destOrd="1" presId="urn:microsoft.com/office/officeart/2005/8/layout/process5"/>
    <dgm:cxn modelId="{F3886AA7-780F-4C3E-82FC-D4D56AECDECF}" type="presOf" srcId="{A7AACDA0-AF07-4FB7-889F-221B571DE59D}" destId="{29DBB4DC-3FD7-43D0-A60C-D48CC2264F05}" srcOrd="0" destOrd="1" presId="urn:microsoft.com/office/officeart/2005/8/layout/process5"/>
    <dgm:cxn modelId="{642A4710-581E-45A9-B32B-EBFDC356E7A6}" type="presParOf" srcId="{E2ECEED5-DC54-4E5B-A239-DD235029EDEA}" destId="{6DC4EFDE-C4F6-461B-8815-E75F97C4AFAB}" srcOrd="0" destOrd="0" presId="urn:microsoft.com/office/officeart/2005/8/layout/process5"/>
    <dgm:cxn modelId="{D9B10F59-6A70-4785-B791-2103AB32C4FE}" type="presParOf" srcId="{E2ECEED5-DC54-4E5B-A239-DD235029EDEA}" destId="{210F5EA8-48B9-4453-9356-8DBFF678266B}" srcOrd="1" destOrd="0" presId="urn:microsoft.com/office/officeart/2005/8/layout/process5"/>
    <dgm:cxn modelId="{ED7CBE21-C326-4F58-8135-B5E514092635}" type="presParOf" srcId="{210F5EA8-48B9-4453-9356-8DBFF678266B}" destId="{9B2A5C3B-78DA-475C-AB4B-C41CBC025A6B}" srcOrd="0" destOrd="0" presId="urn:microsoft.com/office/officeart/2005/8/layout/process5"/>
    <dgm:cxn modelId="{1FE68F56-9C78-48CB-B5D8-08FB431C5AF5}" type="presParOf" srcId="{E2ECEED5-DC54-4E5B-A239-DD235029EDEA}" destId="{DE47D54F-904F-4EFD-BBFB-2726DD1086D8}" srcOrd="2" destOrd="0" presId="urn:microsoft.com/office/officeart/2005/8/layout/process5"/>
    <dgm:cxn modelId="{70EE9615-5D1A-40CF-A701-9FF9318F4AF6}" type="presParOf" srcId="{E2ECEED5-DC54-4E5B-A239-DD235029EDEA}" destId="{D4F3E8E3-0E6B-4D16-9E6C-853D815270AF}" srcOrd="3" destOrd="0" presId="urn:microsoft.com/office/officeart/2005/8/layout/process5"/>
    <dgm:cxn modelId="{D8E7927B-5F55-4902-BD0B-E3415D10E1EE}" type="presParOf" srcId="{D4F3E8E3-0E6B-4D16-9E6C-853D815270AF}" destId="{22F19368-2D32-42C6-A13B-E582039BA370}" srcOrd="0" destOrd="0" presId="urn:microsoft.com/office/officeart/2005/8/layout/process5"/>
    <dgm:cxn modelId="{445B2CD4-F42F-4D67-9566-6FAE5DB316BF}" type="presParOf" srcId="{E2ECEED5-DC54-4E5B-A239-DD235029EDEA}" destId="{F2682CDD-4813-42FD-AC85-6ECD5B1F501D}" srcOrd="4" destOrd="0" presId="urn:microsoft.com/office/officeart/2005/8/layout/process5"/>
    <dgm:cxn modelId="{BA2653D9-6949-4DD1-A43C-E5AC90E30E74}" type="presParOf" srcId="{E2ECEED5-DC54-4E5B-A239-DD235029EDEA}" destId="{EDC5668B-BF5F-44E7-B429-5419B3C3A249}" srcOrd="5" destOrd="0" presId="urn:microsoft.com/office/officeart/2005/8/layout/process5"/>
    <dgm:cxn modelId="{FAF5C549-BABC-4433-90EC-C1A371A18FBA}" type="presParOf" srcId="{EDC5668B-BF5F-44E7-B429-5419B3C3A249}" destId="{C091219F-4589-4663-88F6-EBAD403F1671}" srcOrd="0" destOrd="0" presId="urn:microsoft.com/office/officeart/2005/8/layout/process5"/>
    <dgm:cxn modelId="{EBB16255-77F9-48EA-9EBE-113587C6A95A}" type="presParOf" srcId="{E2ECEED5-DC54-4E5B-A239-DD235029EDEA}" destId="{5FA03A36-4088-4A0B-883E-D42DFA9C3A50}" srcOrd="6" destOrd="0" presId="urn:microsoft.com/office/officeart/2005/8/layout/process5"/>
    <dgm:cxn modelId="{F77483FD-B513-4FDB-A918-34CFBC40E954}" type="presParOf" srcId="{E2ECEED5-DC54-4E5B-A239-DD235029EDEA}" destId="{1C92A948-4FD8-4C05-A369-3E96F51ABAC5}" srcOrd="7" destOrd="0" presId="urn:microsoft.com/office/officeart/2005/8/layout/process5"/>
    <dgm:cxn modelId="{9DB58509-11CE-43B3-9F6F-DE1ADF5E4F0B}" type="presParOf" srcId="{1C92A948-4FD8-4C05-A369-3E96F51ABAC5}" destId="{75B29E8A-3336-4EC4-BDE0-93845BD53A72}" srcOrd="0" destOrd="0" presId="urn:microsoft.com/office/officeart/2005/8/layout/process5"/>
    <dgm:cxn modelId="{10281CAA-31A6-4465-AA75-7B1914F284CA}" type="presParOf" srcId="{E2ECEED5-DC54-4E5B-A239-DD235029EDEA}" destId="{19DEFE06-72DF-4F90-AD5A-B9FB468DF035}" srcOrd="8" destOrd="0" presId="urn:microsoft.com/office/officeart/2005/8/layout/process5"/>
    <dgm:cxn modelId="{174C27B8-56AF-4FD8-92C9-2A44EE637A33}" type="presParOf" srcId="{E2ECEED5-DC54-4E5B-A239-DD235029EDEA}" destId="{ABA724F3-7B07-4FA2-AC7D-46FFC5C1A646}" srcOrd="9" destOrd="0" presId="urn:microsoft.com/office/officeart/2005/8/layout/process5"/>
    <dgm:cxn modelId="{D5312116-F4E9-4E68-999C-F53800077D7E}" type="presParOf" srcId="{ABA724F3-7B07-4FA2-AC7D-46FFC5C1A646}" destId="{8478AD54-E8F9-4AA6-ADCB-88B93F006E3F}" srcOrd="0" destOrd="0" presId="urn:microsoft.com/office/officeart/2005/8/layout/process5"/>
    <dgm:cxn modelId="{BF1C1386-976E-4596-A401-5042280402E6}" type="presParOf" srcId="{E2ECEED5-DC54-4E5B-A239-DD235029EDEA}" destId="{29DBB4DC-3FD7-43D0-A60C-D48CC2264F05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B9AC34-DCE0-49DA-81D5-DEA2A188FCBC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C181340D-D887-4EE7-9B81-273D5E191362}">
      <dgm:prSet phldrT="[Text]" custT="1"/>
      <dgm:spPr/>
      <dgm:t>
        <a:bodyPr/>
        <a:lstStyle/>
        <a:p>
          <a:r>
            <a:rPr lang="en-US" sz="2000" dirty="0" err="1" smtClean="0"/>
            <a:t>Github</a:t>
          </a:r>
          <a:endParaRPr lang="en-US" sz="2000" dirty="0"/>
        </a:p>
      </dgm:t>
    </dgm:pt>
    <dgm:pt modelId="{06E037BE-1BA9-4B37-89A8-5EDA359836F4}" type="parTrans" cxnId="{038DB13F-2B76-4640-9B9B-6279125BBA8E}">
      <dgm:prSet/>
      <dgm:spPr/>
      <dgm:t>
        <a:bodyPr/>
        <a:lstStyle/>
        <a:p>
          <a:endParaRPr lang="en-US"/>
        </a:p>
      </dgm:t>
    </dgm:pt>
    <dgm:pt modelId="{CADADF00-5F4B-4203-BAFE-CDA51E46F94C}" type="sibTrans" cxnId="{038DB13F-2B76-4640-9B9B-6279125BBA8E}">
      <dgm:prSet/>
      <dgm:spPr/>
      <dgm:t>
        <a:bodyPr/>
        <a:lstStyle/>
        <a:p>
          <a:endParaRPr lang="en-US"/>
        </a:p>
      </dgm:t>
    </dgm:pt>
    <dgm:pt modelId="{4B73A255-A1A4-4454-878D-16819FAE2025}">
      <dgm:prSet phldrT="[Text]" custT="1"/>
      <dgm:spPr/>
      <dgm:t>
        <a:bodyPr/>
        <a:lstStyle/>
        <a:p>
          <a:r>
            <a:rPr lang="en-US" sz="2000" dirty="0" smtClean="0"/>
            <a:t>Comments</a:t>
          </a:r>
          <a:endParaRPr lang="en-US" sz="2000" dirty="0"/>
        </a:p>
      </dgm:t>
    </dgm:pt>
    <dgm:pt modelId="{E647086E-E104-45C7-935B-4B61A04C9AAA}" type="parTrans" cxnId="{36E70D5E-CE57-4142-9772-E495BF370904}">
      <dgm:prSet/>
      <dgm:spPr/>
      <dgm:t>
        <a:bodyPr/>
        <a:lstStyle/>
        <a:p>
          <a:endParaRPr lang="en-US"/>
        </a:p>
      </dgm:t>
    </dgm:pt>
    <dgm:pt modelId="{BA0A32B7-0407-4BE2-B0D8-2A7DEC2A7B5B}" type="sibTrans" cxnId="{36E70D5E-CE57-4142-9772-E495BF370904}">
      <dgm:prSet/>
      <dgm:spPr/>
      <dgm:t>
        <a:bodyPr/>
        <a:lstStyle/>
        <a:p>
          <a:endParaRPr lang="en-US"/>
        </a:p>
      </dgm:t>
    </dgm:pt>
    <dgm:pt modelId="{E914F025-A5BF-427D-868D-1ED344AA908F}">
      <dgm:prSet phldrT="[Text]" custT="1"/>
      <dgm:spPr/>
      <dgm:t>
        <a:bodyPr/>
        <a:lstStyle/>
        <a:p>
          <a:r>
            <a:rPr lang="en-US" sz="2000" dirty="0" smtClean="0"/>
            <a:t>Changes</a:t>
          </a:r>
          <a:endParaRPr lang="en-US" sz="2000" dirty="0"/>
        </a:p>
      </dgm:t>
    </dgm:pt>
    <dgm:pt modelId="{0286BB16-8C51-4990-B26C-09EC3C412CD3}" type="parTrans" cxnId="{C1B59DD6-BF4A-4EA8-8154-46B573E4AEF9}">
      <dgm:prSet/>
      <dgm:spPr/>
      <dgm:t>
        <a:bodyPr/>
        <a:lstStyle/>
        <a:p>
          <a:endParaRPr lang="en-US"/>
        </a:p>
      </dgm:t>
    </dgm:pt>
    <dgm:pt modelId="{4B05399E-4222-4775-AC7F-630C3D707945}" type="sibTrans" cxnId="{C1B59DD6-BF4A-4EA8-8154-46B573E4AEF9}">
      <dgm:prSet/>
      <dgm:spPr/>
      <dgm:t>
        <a:bodyPr/>
        <a:lstStyle/>
        <a:p>
          <a:endParaRPr lang="en-US"/>
        </a:p>
      </dgm:t>
    </dgm:pt>
    <dgm:pt modelId="{455862F2-09CB-4957-8DCB-EF3AB550F46F}">
      <dgm:prSet phldrT="[Text]" custT="1"/>
      <dgm:spPr/>
      <dgm:t>
        <a:bodyPr/>
        <a:lstStyle/>
        <a:p>
          <a:r>
            <a:rPr lang="en-US" sz="2000" dirty="0" smtClean="0"/>
            <a:t>Review</a:t>
          </a:r>
          <a:endParaRPr lang="en-US" sz="2000" dirty="0"/>
        </a:p>
      </dgm:t>
    </dgm:pt>
    <dgm:pt modelId="{0FC061AB-D32E-41DF-A3D8-B8D3AE674127}" type="parTrans" cxnId="{DBE561FB-B352-4BD8-88B6-1B2A199E10C6}">
      <dgm:prSet/>
      <dgm:spPr/>
      <dgm:t>
        <a:bodyPr/>
        <a:lstStyle/>
        <a:p>
          <a:endParaRPr lang="en-US"/>
        </a:p>
      </dgm:t>
    </dgm:pt>
    <dgm:pt modelId="{C76B39F8-E9BD-4A78-9DB0-FF16CB415011}" type="sibTrans" cxnId="{DBE561FB-B352-4BD8-88B6-1B2A199E10C6}">
      <dgm:prSet/>
      <dgm:spPr/>
      <dgm:t>
        <a:bodyPr/>
        <a:lstStyle/>
        <a:p>
          <a:endParaRPr lang="en-US"/>
        </a:p>
      </dgm:t>
    </dgm:pt>
    <dgm:pt modelId="{E7416A2E-FE99-4A04-A8E4-E8A8C446C6CB}">
      <dgm:prSet phldrT="[Text]" custT="1"/>
      <dgm:spPr/>
      <dgm:t>
        <a:bodyPr/>
        <a:lstStyle/>
        <a:p>
          <a:r>
            <a:rPr lang="en-US" sz="2000" dirty="0" smtClean="0"/>
            <a:t>Testing</a:t>
          </a:r>
          <a:endParaRPr lang="en-US" sz="2000" dirty="0"/>
        </a:p>
      </dgm:t>
    </dgm:pt>
    <dgm:pt modelId="{75356E86-C179-4A79-B58A-526FABF655AF}" type="parTrans" cxnId="{657BCB0D-B650-4315-8552-07446B13870B}">
      <dgm:prSet/>
      <dgm:spPr/>
      <dgm:t>
        <a:bodyPr/>
        <a:lstStyle/>
        <a:p>
          <a:endParaRPr lang="en-US"/>
        </a:p>
      </dgm:t>
    </dgm:pt>
    <dgm:pt modelId="{88C68997-6A43-4AC3-8A79-341E5DA000AB}" type="sibTrans" cxnId="{657BCB0D-B650-4315-8552-07446B13870B}">
      <dgm:prSet/>
      <dgm:spPr/>
      <dgm:t>
        <a:bodyPr/>
        <a:lstStyle/>
        <a:p>
          <a:endParaRPr lang="en-US"/>
        </a:p>
      </dgm:t>
    </dgm:pt>
    <dgm:pt modelId="{FEFD5FD1-7CDC-4EE6-A288-2608A247B40C}" type="pres">
      <dgm:prSet presAssocID="{31B9AC34-DCE0-49DA-81D5-DEA2A188FCBC}" presName="compositeShape" presStyleCnt="0">
        <dgm:presLayoutVars>
          <dgm:chMax val="7"/>
          <dgm:dir/>
          <dgm:resizeHandles val="exact"/>
        </dgm:presLayoutVars>
      </dgm:prSet>
      <dgm:spPr/>
    </dgm:pt>
    <dgm:pt modelId="{F79B6E58-80B2-44A8-8FF7-691D65FDEC15}" type="pres">
      <dgm:prSet presAssocID="{31B9AC34-DCE0-49DA-81D5-DEA2A188FCBC}" presName="wedge1" presStyleLbl="node1" presStyleIdx="0" presStyleCnt="5"/>
      <dgm:spPr/>
      <dgm:t>
        <a:bodyPr/>
        <a:lstStyle/>
        <a:p>
          <a:endParaRPr lang="en-US"/>
        </a:p>
      </dgm:t>
    </dgm:pt>
    <dgm:pt modelId="{E82A91CE-3E3D-4658-BF10-1B26620CD671}" type="pres">
      <dgm:prSet presAssocID="{31B9AC34-DCE0-49DA-81D5-DEA2A188FCBC}" presName="dummy1a" presStyleCnt="0"/>
      <dgm:spPr/>
    </dgm:pt>
    <dgm:pt modelId="{297B393C-F873-4873-A0A0-AEFBC8025AFD}" type="pres">
      <dgm:prSet presAssocID="{31B9AC34-DCE0-49DA-81D5-DEA2A188FCBC}" presName="dummy1b" presStyleCnt="0"/>
      <dgm:spPr/>
    </dgm:pt>
    <dgm:pt modelId="{39E61CEA-2A68-44B1-9525-B63344A4CD88}" type="pres">
      <dgm:prSet presAssocID="{31B9AC34-DCE0-49DA-81D5-DEA2A188FCBC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212FFC-9AAA-4E96-80F0-C2213C307522}" type="pres">
      <dgm:prSet presAssocID="{31B9AC34-DCE0-49DA-81D5-DEA2A188FCBC}" presName="wedge2" presStyleLbl="node1" presStyleIdx="1" presStyleCnt="5"/>
      <dgm:spPr/>
      <dgm:t>
        <a:bodyPr/>
        <a:lstStyle/>
        <a:p>
          <a:endParaRPr lang="en-US"/>
        </a:p>
      </dgm:t>
    </dgm:pt>
    <dgm:pt modelId="{1338CDC0-7D29-48DA-8B64-CFCF49226A27}" type="pres">
      <dgm:prSet presAssocID="{31B9AC34-DCE0-49DA-81D5-DEA2A188FCBC}" presName="dummy2a" presStyleCnt="0"/>
      <dgm:spPr/>
    </dgm:pt>
    <dgm:pt modelId="{1C4EF7DC-B513-42DB-A2A4-AC5A92784D0C}" type="pres">
      <dgm:prSet presAssocID="{31B9AC34-DCE0-49DA-81D5-DEA2A188FCBC}" presName="dummy2b" presStyleCnt="0"/>
      <dgm:spPr/>
    </dgm:pt>
    <dgm:pt modelId="{1C1C4AD7-93FC-42D2-A61F-411892467832}" type="pres">
      <dgm:prSet presAssocID="{31B9AC34-DCE0-49DA-81D5-DEA2A188FCBC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D4DDE3-C402-4C87-8A6B-B4E8EED1C3F0}" type="pres">
      <dgm:prSet presAssocID="{31B9AC34-DCE0-49DA-81D5-DEA2A188FCBC}" presName="wedge3" presStyleLbl="node1" presStyleIdx="2" presStyleCnt="5"/>
      <dgm:spPr/>
      <dgm:t>
        <a:bodyPr/>
        <a:lstStyle/>
        <a:p>
          <a:endParaRPr lang="en-US"/>
        </a:p>
      </dgm:t>
    </dgm:pt>
    <dgm:pt modelId="{95691EEF-2C04-4526-88F2-12BB3F568021}" type="pres">
      <dgm:prSet presAssocID="{31B9AC34-DCE0-49DA-81D5-DEA2A188FCBC}" presName="dummy3a" presStyleCnt="0"/>
      <dgm:spPr/>
    </dgm:pt>
    <dgm:pt modelId="{2AE62805-A672-49A4-BBCC-52C7B2EA421C}" type="pres">
      <dgm:prSet presAssocID="{31B9AC34-DCE0-49DA-81D5-DEA2A188FCBC}" presName="dummy3b" presStyleCnt="0"/>
      <dgm:spPr/>
    </dgm:pt>
    <dgm:pt modelId="{979FB5C9-6562-4825-8FA5-46853863B839}" type="pres">
      <dgm:prSet presAssocID="{31B9AC34-DCE0-49DA-81D5-DEA2A188FCBC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35782D-21C8-4C15-8932-4428DB274BD4}" type="pres">
      <dgm:prSet presAssocID="{31B9AC34-DCE0-49DA-81D5-DEA2A188FCBC}" presName="wedge4" presStyleLbl="node1" presStyleIdx="3" presStyleCnt="5"/>
      <dgm:spPr/>
      <dgm:t>
        <a:bodyPr/>
        <a:lstStyle/>
        <a:p>
          <a:endParaRPr lang="en-US"/>
        </a:p>
      </dgm:t>
    </dgm:pt>
    <dgm:pt modelId="{432B0DF9-2F67-45DC-B6F7-BDF7309BC695}" type="pres">
      <dgm:prSet presAssocID="{31B9AC34-DCE0-49DA-81D5-DEA2A188FCBC}" presName="dummy4a" presStyleCnt="0"/>
      <dgm:spPr/>
    </dgm:pt>
    <dgm:pt modelId="{7D106793-B8BA-4E67-9C45-00251B3DE90D}" type="pres">
      <dgm:prSet presAssocID="{31B9AC34-DCE0-49DA-81D5-DEA2A188FCBC}" presName="dummy4b" presStyleCnt="0"/>
      <dgm:spPr/>
    </dgm:pt>
    <dgm:pt modelId="{F0857021-8A06-436F-81B3-F8B6BD34C4BA}" type="pres">
      <dgm:prSet presAssocID="{31B9AC34-DCE0-49DA-81D5-DEA2A188FCBC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CE7AD2-486C-46A1-88A9-A0A05C252990}" type="pres">
      <dgm:prSet presAssocID="{31B9AC34-DCE0-49DA-81D5-DEA2A188FCBC}" presName="wedge5" presStyleLbl="node1" presStyleIdx="4" presStyleCnt="5"/>
      <dgm:spPr/>
      <dgm:t>
        <a:bodyPr/>
        <a:lstStyle/>
        <a:p>
          <a:endParaRPr lang="en-US"/>
        </a:p>
      </dgm:t>
    </dgm:pt>
    <dgm:pt modelId="{2D4F5366-3037-4056-A6AB-A5B2589E8075}" type="pres">
      <dgm:prSet presAssocID="{31B9AC34-DCE0-49DA-81D5-DEA2A188FCBC}" presName="dummy5a" presStyleCnt="0"/>
      <dgm:spPr/>
    </dgm:pt>
    <dgm:pt modelId="{9813F10C-46E3-494E-AE76-98A453494553}" type="pres">
      <dgm:prSet presAssocID="{31B9AC34-DCE0-49DA-81D5-DEA2A188FCBC}" presName="dummy5b" presStyleCnt="0"/>
      <dgm:spPr/>
    </dgm:pt>
    <dgm:pt modelId="{ACA960A5-8C99-4BC9-B4AC-2BA9ADD278C3}" type="pres">
      <dgm:prSet presAssocID="{31B9AC34-DCE0-49DA-81D5-DEA2A188FCBC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01D639-308E-41DA-AFD6-362521E132A9}" type="pres">
      <dgm:prSet presAssocID="{CADADF00-5F4B-4203-BAFE-CDA51E46F94C}" presName="arrowWedge1" presStyleLbl="fgSibTrans2D1" presStyleIdx="0" presStyleCnt="5"/>
      <dgm:spPr/>
    </dgm:pt>
    <dgm:pt modelId="{95747414-2B76-4BBC-89F6-B5D45160E051}" type="pres">
      <dgm:prSet presAssocID="{88C68997-6A43-4AC3-8A79-341E5DA000AB}" presName="arrowWedge2" presStyleLbl="fgSibTrans2D1" presStyleIdx="1" presStyleCnt="5"/>
      <dgm:spPr/>
    </dgm:pt>
    <dgm:pt modelId="{4DAF24F5-F040-444C-A508-8D0CDC79B173}" type="pres">
      <dgm:prSet presAssocID="{BA0A32B7-0407-4BE2-B0D8-2A7DEC2A7B5B}" presName="arrowWedge3" presStyleLbl="fgSibTrans2D1" presStyleIdx="2" presStyleCnt="5"/>
      <dgm:spPr/>
    </dgm:pt>
    <dgm:pt modelId="{66D8EB35-77B9-48A6-80FD-005AB57E8F5A}" type="pres">
      <dgm:prSet presAssocID="{C76B39F8-E9BD-4A78-9DB0-FF16CB415011}" presName="arrowWedge4" presStyleLbl="fgSibTrans2D1" presStyleIdx="3" presStyleCnt="5"/>
      <dgm:spPr/>
    </dgm:pt>
    <dgm:pt modelId="{CDFF3A08-876D-435F-BA63-4ADAB6EDF46A}" type="pres">
      <dgm:prSet presAssocID="{4B05399E-4222-4775-AC7F-630C3D707945}" presName="arrowWedge5" presStyleLbl="fgSibTrans2D1" presStyleIdx="4" presStyleCnt="5"/>
      <dgm:spPr/>
    </dgm:pt>
  </dgm:ptLst>
  <dgm:cxnLst>
    <dgm:cxn modelId="{1BF58E5E-E597-4A38-9FBA-031347B1E065}" type="presOf" srcId="{E7416A2E-FE99-4A04-A8E4-E8A8C446C6CB}" destId="{1C1C4AD7-93FC-42D2-A61F-411892467832}" srcOrd="1" destOrd="0" presId="urn:microsoft.com/office/officeart/2005/8/layout/cycle8"/>
    <dgm:cxn modelId="{17646B06-3847-4864-B068-C5941846C954}" type="presOf" srcId="{31B9AC34-DCE0-49DA-81D5-DEA2A188FCBC}" destId="{FEFD5FD1-7CDC-4EE6-A288-2608A247B40C}" srcOrd="0" destOrd="0" presId="urn:microsoft.com/office/officeart/2005/8/layout/cycle8"/>
    <dgm:cxn modelId="{9DD5CB77-4EA2-43F3-846A-4CB52CB2D62D}" type="presOf" srcId="{4B73A255-A1A4-4454-878D-16819FAE2025}" destId="{DCD4DDE3-C402-4C87-8A6B-B4E8EED1C3F0}" srcOrd="0" destOrd="0" presId="urn:microsoft.com/office/officeart/2005/8/layout/cycle8"/>
    <dgm:cxn modelId="{135DA332-8709-48C7-9080-3B9AF5A9F848}" type="presOf" srcId="{C181340D-D887-4EE7-9B81-273D5E191362}" destId="{39E61CEA-2A68-44B1-9525-B63344A4CD88}" srcOrd="1" destOrd="0" presId="urn:microsoft.com/office/officeart/2005/8/layout/cycle8"/>
    <dgm:cxn modelId="{657BCB0D-B650-4315-8552-07446B13870B}" srcId="{31B9AC34-DCE0-49DA-81D5-DEA2A188FCBC}" destId="{E7416A2E-FE99-4A04-A8E4-E8A8C446C6CB}" srcOrd="1" destOrd="0" parTransId="{75356E86-C179-4A79-B58A-526FABF655AF}" sibTransId="{88C68997-6A43-4AC3-8A79-341E5DA000AB}"/>
    <dgm:cxn modelId="{C1B59DD6-BF4A-4EA8-8154-46B573E4AEF9}" srcId="{31B9AC34-DCE0-49DA-81D5-DEA2A188FCBC}" destId="{E914F025-A5BF-427D-868D-1ED344AA908F}" srcOrd="4" destOrd="0" parTransId="{0286BB16-8C51-4990-B26C-09EC3C412CD3}" sibTransId="{4B05399E-4222-4775-AC7F-630C3D707945}"/>
    <dgm:cxn modelId="{F360A3EA-DFC7-475A-85D2-D7CEC9BB2E01}" type="presOf" srcId="{455862F2-09CB-4957-8DCB-EF3AB550F46F}" destId="{F0857021-8A06-436F-81B3-F8B6BD34C4BA}" srcOrd="1" destOrd="0" presId="urn:microsoft.com/office/officeart/2005/8/layout/cycle8"/>
    <dgm:cxn modelId="{DCFC9D9C-C1BA-48F1-9B28-A01DC1579B66}" type="presOf" srcId="{E7416A2E-FE99-4A04-A8E4-E8A8C446C6CB}" destId="{BE212FFC-9AAA-4E96-80F0-C2213C307522}" srcOrd="0" destOrd="0" presId="urn:microsoft.com/office/officeart/2005/8/layout/cycle8"/>
    <dgm:cxn modelId="{2AB08CC6-BD72-42E3-BACE-FBFC764518F5}" type="presOf" srcId="{4B73A255-A1A4-4454-878D-16819FAE2025}" destId="{979FB5C9-6562-4825-8FA5-46853863B839}" srcOrd="1" destOrd="0" presId="urn:microsoft.com/office/officeart/2005/8/layout/cycle8"/>
    <dgm:cxn modelId="{28CA9035-DC89-4C39-8FC5-460710891BD1}" type="presOf" srcId="{E914F025-A5BF-427D-868D-1ED344AA908F}" destId="{ACA960A5-8C99-4BC9-B4AC-2BA9ADD278C3}" srcOrd="1" destOrd="0" presId="urn:microsoft.com/office/officeart/2005/8/layout/cycle8"/>
    <dgm:cxn modelId="{9AA8A194-0FF3-4D45-AF8B-FC5015ADF605}" type="presOf" srcId="{455862F2-09CB-4957-8DCB-EF3AB550F46F}" destId="{9835782D-21C8-4C15-8932-4428DB274BD4}" srcOrd="0" destOrd="0" presId="urn:microsoft.com/office/officeart/2005/8/layout/cycle8"/>
    <dgm:cxn modelId="{DBE561FB-B352-4BD8-88B6-1B2A199E10C6}" srcId="{31B9AC34-DCE0-49DA-81D5-DEA2A188FCBC}" destId="{455862F2-09CB-4957-8DCB-EF3AB550F46F}" srcOrd="3" destOrd="0" parTransId="{0FC061AB-D32E-41DF-A3D8-B8D3AE674127}" sibTransId="{C76B39F8-E9BD-4A78-9DB0-FF16CB415011}"/>
    <dgm:cxn modelId="{038DB13F-2B76-4640-9B9B-6279125BBA8E}" srcId="{31B9AC34-DCE0-49DA-81D5-DEA2A188FCBC}" destId="{C181340D-D887-4EE7-9B81-273D5E191362}" srcOrd="0" destOrd="0" parTransId="{06E037BE-1BA9-4B37-89A8-5EDA359836F4}" sibTransId="{CADADF00-5F4B-4203-BAFE-CDA51E46F94C}"/>
    <dgm:cxn modelId="{844D76EC-771F-4834-B3A3-FD82A0F721D0}" type="presOf" srcId="{C181340D-D887-4EE7-9B81-273D5E191362}" destId="{F79B6E58-80B2-44A8-8FF7-691D65FDEC15}" srcOrd="0" destOrd="0" presId="urn:microsoft.com/office/officeart/2005/8/layout/cycle8"/>
    <dgm:cxn modelId="{3DEA6949-E707-4BEC-A03D-81E9B8A80A87}" type="presOf" srcId="{E914F025-A5BF-427D-868D-1ED344AA908F}" destId="{03CE7AD2-486C-46A1-88A9-A0A05C252990}" srcOrd="0" destOrd="0" presId="urn:microsoft.com/office/officeart/2005/8/layout/cycle8"/>
    <dgm:cxn modelId="{36E70D5E-CE57-4142-9772-E495BF370904}" srcId="{31B9AC34-DCE0-49DA-81D5-DEA2A188FCBC}" destId="{4B73A255-A1A4-4454-878D-16819FAE2025}" srcOrd="2" destOrd="0" parTransId="{E647086E-E104-45C7-935B-4B61A04C9AAA}" sibTransId="{BA0A32B7-0407-4BE2-B0D8-2A7DEC2A7B5B}"/>
    <dgm:cxn modelId="{145BA680-20F8-40E1-804D-3FD8F502710E}" type="presParOf" srcId="{FEFD5FD1-7CDC-4EE6-A288-2608A247B40C}" destId="{F79B6E58-80B2-44A8-8FF7-691D65FDEC15}" srcOrd="0" destOrd="0" presId="urn:microsoft.com/office/officeart/2005/8/layout/cycle8"/>
    <dgm:cxn modelId="{E0EFA5DA-13BE-4282-9E25-94DAE85EA3AC}" type="presParOf" srcId="{FEFD5FD1-7CDC-4EE6-A288-2608A247B40C}" destId="{E82A91CE-3E3D-4658-BF10-1B26620CD671}" srcOrd="1" destOrd="0" presId="urn:microsoft.com/office/officeart/2005/8/layout/cycle8"/>
    <dgm:cxn modelId="{80F70B83-C00D-4EBF-ABF8-36A43660F778}" type="presParOf" srcId="{FEFD5FD1-7CDC-4EE6-A288-2608A247B40C}" destId="{297B393C-F873-4873-A0A0-AEFBC8025AFD}" srcOrd="2" destOrd="0" presId="urn:microsoft.com/office/officeart/2005/8/layout/cycle8"/>
    <dgm:cxn modelId="{E50F1F69-5E00-4EB0-A072-FA6FC0FA88C5}" type="presParOf" srcId="{FEFD5FD1-7CDC-4EE6-A288-2608A247B40C}" destId="{39E61CEA-2A68-44B1-9525-B63344A4CD88}" srcOrd="3" destOrd="0" presId="urn:microsoft.com/office/officeart/2005/8/layout/cycle8"/>
    <dgm:cxn modelId="{7A7C69D4-0DE1-4A6A-9F75-4C27529D6D19}" type="presParOf" srcId="{FEFD5FD1-7CDC-4EE6-A288-2608A247B40C}" destId="{BE212FFC-9AAA-4E96-80F0-C2213C307522}" srcOrd="4" destOrd="0" presId="urn:microsoft.com/office/officeart/2005/8/layout/cycle8"/>
    <dgm:cxn modelId="{8D7C5D88-DA5B-4268-AB76-54EEF93E3D10}" type="presParOf" srcId="{FEFD5FD1-7CDC-4EE6-A288-2608A247B40C}" destId="{1338CDC0-7D29-48DA-8B64-CFCF49226A27}" srcOrd="5" destOrd="0" presId="urn:microsoft.com/office/officeart/2005/8/layout/cycle8"/>
    <dgm:cxn modelId="{7CB6C810-858F-4961-8CF2-F682D98FD630}" type="presParOf" srcId="{FEFD5FD1-7CDC-4EE6-A288-2608A247B40C}" destId="{1C4EF7DC-B513-42DB-A2A4-AC5A92784D0C}" srcOrd="6" destOrd="0" presId="urn:microsoft.com/office/officeart/2005/8/layout/cycle8"/>
    <dgm:cxn modelId="{09AD63B1-EAFB-4973-847F-35DD38104A4C}" type="presParOf" srcId="{FEFD5FD1-7CDC-4EE6-A288-2608A247B40C}" destId="{1C1C4AD7-93FC-42D2-A61F-411892467832}" srcOrd="7" destOrd="0" presId="urn:microsoft.com/office/officeart/2005/8/layout/cycle8"/>
    <dgm:cxn modelId="{29D56A88-13BB-49AC-9FA1-4DD503F834B6}" type="presParOf" srcId="{FEFD5FD1-7CDC-4EE6-A288-2608A247B40C}" destId="{DCD4DDE3-C402-4C87-8A6B-B4E8EED1C3F0}" srcOrd="8" destOrd="0" presId="urn:microsoft.com/office/officeart/2005/8/layout/cycle8"/>
    <dgm:cxn modelId="{DC7CB11B-10DD-4C76-9913-52DE6D7F8013}" type="presParOf" srcId="{FEFD5FD1-7CDC-4EE6-A288-2608A247B40C}" destId="{95691EEF-2C04-4526-88F2-12BB3F568021}" srcOrd="9" destOrd="0" presId="urn:microsoft.com/office/officeart/2005/8/layout/cycle8"/>
    <dgm:cxn modelId="{C0C7E286-3F78-41BD-85E7-B7746C4821A7}" type="presParOf" srcId="{FEFD5FD1-7CDC-4EE6-A288-2608A247B40C}" destId="{2AE62805-A672-49A4-BBCC-52C7B2EA421C}" srcOrd="10" destOrd="0" presId="urn:microsoft.com/office/officeart/2005/8/layout/cycle8"/>
    <dgm:cxn modelId="{140F7B93-13C1-4CCA-89FB-0DD4E875B4AE}" type="presParOf" srcId="{FEFD5FD1-7CDC-4EE6-A288-2608A247B40C}" destId="{979FB5C9-6562-4825-8FA5-46853863B839}" srcOrd="11" destOrd="0" presId="urn:microsoft.com/office/officeart/2005/8/layout/cycle8"/>
    <dgm:cxn modelId="{6010FFC0-CBBB-4C9C-8F86-6E6E67DB80D3}" type="presParOf" srcId="{FEFD5FD1-7CDC-4EE6-A288-2608A247B40C}" destId="{9835782D-21C8-4C15-8932-4428DB274BD4}" srcOrd="12" destOrd="0" presId="urn:microsoft.com/office/officeart/2005/8/layout/cycle8"/>
    <dgm:cxn modelId="{94A8A7D6-087D-4656-805F-7EEBE3FFC26B}" type="presParOf" srcId="{FEFD5FD1-7CDC-4EE6-A288-2608A247B40C}" destId="{432B0DF9-2F67-45DC-B6F7-BDF7309BC695}" srcOrd="13" destOrd="0" presId="urn:microsoft.com/office/officeart/2005/8/layout/cycle8"/>
    <dgm:cxn modelId="{E8CB79EF-2D47-4803-96AB-776A5CA85DEB}" type="presParOf" srcId="{FEFD5FD1-7CDC-4EE6-A288-2608A247B40C}" destId="{7D106793-B8BA-4E67-9C45-00251B3DE90D}" srcOrd="14" destOrd="0" presId="urn:microsoft.com/office/officeart/2005/8/layout/cycle8"/>
    <dgm:cxn modelId="{A2B40FBC-3679-44C2-822F-8999468DD430}" type="presParOf" srcId="{FEFD5FD1-7CDC-4EE6-A288-2608A247B40C}" destId="{F0857021-8A06-436F-81B3-F8B6BD34C4BA}" srcOrd="15" destOrd="0" presId="urn:microsoft.com/office/officeart/2005/8/layout/cycle8"/>
    <dgm:cxn modelId="{EBD38BF4-67ED-4E3E-82E6-8B0FC27BF959}" type="presParOf" srcId="{FEFD5FD1-7CDC-4EE6-A288-2608A247B40C}" destId="{03CE7AD2-486C-46A1-88A9-A0A05C252990}" srcOrd="16" destOrd="0" presId="urn:microsoft.com/office/officeart/2005/8/layout/cycle8"/>
    <dgm:cxn modelId="{F66910C5-50F0-4F7F-B42A-BEB6C2913B96}" type="presParOf" srcId="{FEFD5FD1-7CDC-4EE6-A288-2608A247B40C}" destId="{2D4F5366-3037-4056-A6AB-A5B2589E8075}" srcOrd="17" destOrd="0" presId="urn:microsoft.com/office/officeart/2005/8/layout/cycle8"/>
    <dgm:cxn modelId="{2405B48C-6937-4318-898E-13C1A423C823}" type="presParOf" srcId="{FEFD5FD1-7CDC-4EE6-A288-2608A247B40C}" destId="{9813F10C-46E3-494E-AE76-98A453494553}" srcOrd="18" destOrd="0" presId="urn:microsoft.com/office/officeart/2005/8/layout/cycle8"/>
    <dgm:cxn modelId="{2762AEF0-FB47-4CBC-BE54-760FB85B436B}" type="presParOf" srcId="{FEFD5FD1-7CDC-4EE6-A288-2608A247B40C}" destId="{ACA960A5-8C99-4BC9-B4AC-2BA9ADD278C3}" srcOrd="19" destOrd="0" presId="urn:microsoft.com/office/officeart/2005/8/layout/cycle8"/>
    <dgm:cxn modelId="{5B5AE2E5-E3DC-49CE-BE89-3027B2A47165}" type="presParOf" srcId="{FEFD5FD1-7CDC-4EE6-A288-2608A247B40C}" destId="{5E01D639-308E-41DA-AFD6-362521E132A9}" srcOrd="20" destOrd="0" presId="urn:microsoft.com/office/officeart/2005/8/layout/cycle8"/>
    <dgm:cxn modelId="{17ED593F-E941-483E-B1CC-609A65B89CEE}" type="presParOf" srcId="{FEFD5FD1-7CDC-4EE6-A288-2608A247B40C}" destId="{95747414-2B76-4BBC-89F6-B5D45160E051}" srcOrd="21" destOrd="0" presId="urn:microsoft.com/office/officeart/2005/8/layout/cycle8"/>
    <dgm:cxn modelId="{4AAE71F0-F6E0-4934-B4E9-739061B79755}" type="presParOf" srcId="{FEFD5FD1-7CDC-4EE6-A288-2608A247B40C}" destId="{4DAF24F5-F040-444C-A508-8D0CDC79B173}" srcOrd="22" destOrd="0" presId="urn:microsoft.com/office/officeart/2005/8/layout/cycle8"/>
    <dgm:cxn modelId="{6213605B-A760-40CA-8CD6-366096CCA125}" type="presParOf" srcId="{FEFD5FD1-7CDC-4EE6-A288-2608A247B40C}" destId="{66D8EB35-77B9-48A6-80FD-005AB57E8F5A}" srcOrd="23" destOrd="0" presId="urn:microsoft.com/office/officeart/2005/8/layout/cycle8"/>
    <dgm:cxn modelId="{E3E617D7-86D7-4D33-8B6E-176B3E7AAA00}" type="presParOf" srcId="{FEFD5FD1-7CDC-4EE6-A288-2608A247B40C}" destId="{CDFF3A08-876D-435F-BA63-4ADAB6EDF46A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8266009-77E8-45AE-832C-C9269E37B5BE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5128BD-BF52-46A8-9F24-3DFCC1016B36}">
      <dgm:prSet phldrT="[Text]"/>
      <dgm:spPr/>
      <dgm:t>
        <a:bodyPr/>
        <a:lstStyle/>
        <a:p>
          <a:r>
            <a:rPr lang="en-US" dirty="0" smtClean="0"/>
            <a:t>Progress Report</a:t>
          </a:r>
          <a:endParaRPr lang="en-US" dirty="0"/>
        </a:p>
      </dgm:t>
    </dgm:pt>
    <dgm:pt modelId="{B9F349C8-BE55-4641-B48A-ECADF66FBE85}" type="parTrans" cxnId="{A1F6996E-D4E7-48C6-9D72-49067147CE5E}">
      <dgm:prSet/>
      <dgm:spPr/>
      <dgm:t>
        <a:bodyPr/>
        <a:lstStyle/>
        <a:p>
          <a:endParaRPr lang="en-US"/>
        </a:p>
      </dgm:t>
    </dgm:pt>
    <dgm:pt modelId="{D0FCD8A7-9F40-4E29-AE72-098904CCDC67}" type="sibTrans" cxnId="{A1F6996E-D4E7-48C6-9D72-49067147CE5E}">
      <dgm:prSet/>
      <dgm:spPr/>
      <dgm:t>
        <a:bodyPr/>
        <a:lstStyle/>
        <a:p>
          <a:endParaRPr lang="en-US"/>
        </a:p>
      </dgm:t>
    </dgm:pt>
    <dgm:pt modelId="{B51A0AD3-E213-40C0-9802-CE1804FDC791}">
      <dgm:prSet phldrT="[Text]"/>
      <dgm:spPr/>
      <dgm:t>
        <a:bodyPr/>
        <a:lstStyle/>
        <a:p>
          <a:r>
            <a:rPr lang="en-US" dirty="0" smtClean="0"/>
            <a:t>Alpha Schema Release</a:t>
          </a:r>
          <a:endParaRPr lang="en-US" dirty="0"/>
        </a:p>
      </dgm:t>
    </dgm:pt>
    <dgm:pt modelId="{EA214C32-9254-4EB2-AF77-7CC7AED66886}" type="parTrans" cxnId="{B43C84A9-B381-4A36-9D45-1C3C4D958BB6}">
      <dgm:prSet/>
      <dgm:spPr/>
      <dgm:t>
        <a:bodyPr/>
        <a:lstStyle/>
        <a:p>
          <a:endParaRPr lang="en-US"/>
        </a:p>
      </dgm:t>
    </dgm:pt>
    <dgm:pt modelId="{65D25BD3-2EF6-4C5A-903A-F8A53C25DF13}" type="sibTrans" cxnId="{B43C84A9-B381-4A36-9D45-1C3C4D958BB6}">
      <dgm:prSet/>
      <dgm:spPr/>
      <dgm:t>
        <a:bodyPr/>
        <a:lstStyle/>
        <a:p>
          <a:endParaRPr lang="en-US"/>
        </a:p>
      </dgm:t>
    </dgm:pt>
    <dgm:pt modelId="{BC31980F-06E9-494A-A759-2B679114A1F2}">
      <dgm:prSet phldrT="[Text]"/>
      <dgm:spPr/>
      <dgm:t>
        <a:bodyPr/>
        <a:lstStyle/>
        <a:p>
          <a:r>
            <a:rPr lang="en-US" dirty="0" smtClean="0"/>
            <a:t>Beta Schema Release</a:t>
          </a:r>
        </a:p>
      </dgm:t>
    </dgm:pt>
    <dgm:pt modelId="{DE485B10-F09D-4874-80B6-45F6D028FBE0}" type="parTrans" cxnId="{15F57AE8-257D-426D-A5EC-A43E88C10CDC}">
      <dgm:prSet/>
      <dgm:spPr/>
      <dgm:t>
        <a:bodyPr/>
        <a:lstStyle/>
        <a:p>
          <a:endParaRPr lang="en-US"/>
        </a:p>
      </dgm:t>
    </dgm:pt>
    <dgm:pt modelId="{06D1B1CE-15CA-494D-ACC5-E527C7CE0A60}" type="sibTrans" cxnId="{15F57AE8-257D-426D-A5EC-A43E88C10CDC}">
      <dgm:prSet/>
      <dgm:spPr/>
      <dgm:t>
        <a:bodyPr/>
        <a:lstStyle/>
        <a:p>
          <a:endParaRPr lang="en-US"/>
        </a:p>
      </dgm:t>
    </dgm:pt>
    <dgm:pt modelId="{3DB14B55-BF80-4773-8041-009AA28CB187}">
      <dgm:prSet phldrT="[Text]"/>
      <dgm:spPr/>
      <dgm:t>
        <a:bodyPr/>
        <a:lstStyle/>
        <a:p>
          <a:r>
            <a:rPr lang="en-US" dirty="0" smtClean="0"/>
            <a:t>Final comment period ends</a:t>
          </a:r>
          <a:endParaRPr lang="en-US" dirty="0"/>
        </a:p>
      </dgm:t>
    </dgm:pt>
    <dgm:pt modelId="{D3B26BF4-0954-4E92-97DE-072649400EF5}" type="parTrans" cxnId="{13E69197-4CA0-4483-8620-88359C643E4C}">
      <dgm:prSet/>
      <dgm:spPr/>
      <dgm:t>
        <a:bodyPr/>
        <a:lstStyle/>
        <a:p>
          <a:endParaRPr lang="en-US"/>
        </a:p>
      </dgm:t>
    </dgm:pt>
    <dgm:pt modelId="{E4746322-A9A3-4E3E-A82E-5BEE291601DC}" type="sibTrans" cxnId="{13E69197-4CA0-4483-8620-88359C643E4C}">
      <dgm:prSet/>
      <dgm:spPr/>
      <dgm:t>
        <a:bodyPr/>
        <a:lstStyle/>
        <a:p>
          <a:endParaRPr lang="en-US"/>
        </a:p>
      </dgm:t>
    </dgm:pt>
    <dgm:pt modelId="{AE255EE4-338C-48B0-A746-A1D04C1295EA}">
      <dgm:prSet phldrT="[Text]"/>
      <dgm:spPr/>
      <dgm:t>
        <a:bodyPr/>
        <a:lstStyle/>
        <a:p>
          <a:r>
            <a:rPr lang="en-US" dirty="0" smtClean="0"/>
            <a:t>2012 EAD Roundtable</a:t>
          </a:r>
          <a:endParaRPr lang="en-US" dirty="0"/>
        </a:p>
      </dgm:t>
    </dgm:pt>
    <dgm:pt modelId="{86549E08-EE8A-4805-8898-221A7D3B29FF}" type="parTrans" cxnId="{8D3EA572-57E9-421E-B1B3-FC596BB4114D}">
      <dgm:prSet/>
      <dgm:spPr/>
      <dgm:t>
        <a:bodyPr/>
        <a:lstStyle/>
        <a:p>
          <a:endParaRPr lang="en-US"/>
        </a:p>
      </dgm:t>
    </dgm:pt>
    <dgm:pt modelId="{0633EA8F-3AD7-451A-9033-FE8A3964A615}" type="sibTrans" cxnId="{8D3EA572-57E9-421E-B1B3-FC596BB4114D}">
      <dgm:prSet/>
      <dgm:spPr/>
      <dgm:t>
        <a:bodyPr/>
        <a:lstStyle/>
        <a:p>
          <a:endParaRPr lang="en-US"/>
        </a:p>
      </dgm:t>
    </dgm:pt>
    <dgm:pt modelId="{7B6C346B-0029-4AC5-8B58-EE12301C7B6F}">
      <dgm:prSet phldrT="[Text]"/>
      <dgm:spPr/>
      <dgm:t>
        <a:bodyPr/>
        <a:lstStyle/>
        <a:p>
          <a:r>
            <a:rPr lang="en-US" dirty="0" smtClean="0"/>
            <a:t>October 2012</a:t>
          </a:r>
          <a:endParaRPr lang="en-US" dirty="0"/>
        </a:p>
      </dgm:t>
    </dgm:pt>
    <dgm:pt modelId="{9A16E729-3DA1-4547-9D14-749A756A619B}" type="parTrans" cxnId="{745653D8-6BB1-4A24-BEF9-BF617921644F}">
      <dgm:prSet/>
      <dgm:spPr/>
      <dgm:t>
        <a:bodyPr/>
        <a:lstStyle/>
        <a:p>
          <a:endParaRPr lang="en-US"/>
        </a:p>
      </dgm:t>
    </dgm:pt>
    <dgm:pt modelId="{9044F63E-D29B-446B-893A-923A46A5EA5E}" type="sibTrans" cxnId="{745653D8-6BB1-4A24-BEF9-BF617921644F}">
      <dgm:prSet/>
      <dgm:spPr/>
      <dgm:t>
        <a:bodyPr/>
        <a:lstStyle/>
        <a:p>
          <a:endParaRPr lang="en-US"/>
        </a:p>
      </dgm:t>
    </dgm:pt>
    <dgm:pt modelId="{5503ABC9-763A-488E-942D-B93362741AF0}">
      <dgm:prSet/>
      <dgm:spPr/>
      <dgm:t>
        <a:bodyPr/>
        <a:lstStyle/>
        <a:p>
          <a:r>
            <a:rPr lang="en-US" dirty="0" smtClean="0"/>
            <a:t>15 January 2013</a:t>
          </a:r>
        </a:p>
      </dgm:t>
    </dgm:pt>
    <dgm:pt modelId="{4B875C37-E22A-4EDD-97CB-4B5280A8BD94}" type="parTrans" cxnId="{7578D38E-8F20-49CA-A9B6-8EBE19A72492}">
      <dgm:prSet/>
      <dgm:spPr/>
      <dgm:t>
        <a:bodyPr/>
        <a:lstStyle/>
        <a:p>
          <a:endParaRPr lang="en-US"/>
        </a:p>
      </dgm:t>
    </dgm:pt>
    <dgm:pt modelId="{6E6A26C5-FF94-4A66-8D5F-AE6CC88F5373}" type="sibTrans" cxnId="{7578D38E-8F20-49CA-A9B6-8EBE19A72492}">
      <dgm:prSet/>
      <dgm:spPr/>
      <dgm:t>
        <a:bodyPr/>
        <a:lstStyle/>
        <a:p>
          <a:endParaRPr lang="en-US"/>
        </a:p>
      </dgm:t>
    </dgm:pt>
    <dgm:pt modelId="{21616CE3-8DC9-4FA6-8103-307350290E5C}">
      <dgm:prSet/>
      <dgm:spPr/>
      <dgm:t>
        <a:bodyPr/>
        <a:lstStyle/>
        <a:p>
          <a:r>
            <a:rPr lang="en-US" dirty="0" smtClean="0"/>
            <a:t>15 February 2013</a:t>
          </a:r>
          <a:endParaRPr lang="en-US" dirty="0"/>
        </a:p>
      </dgm:t>
    </dgm:pt>
    <dgm:pt modelId="{537471AA-0D93-416B-BA1C-BEBE8F3600B3}" type="parTrans" cxnId="{B484D042-B025-4E02-BDC5-D9CCFA0C14DD}">
      <dgm:prSet/>
      <dgm:spPr/>
      <dgm:t>
        <a:bodyPr/>
        <a:lstStyle/>
        <a:p>
          <a:endParaRPr lang="en-US"/>
        </a:p>
      </dgm:t>
    </dgm:pt>
    <dgm:pt modelId="{0126B8DA-5DC6-47A5-AEF0-4EB50980B5B3}" type="sibTrans" cxnId="{B484D042-B025-4E02-BDC5-D9CCFA0C14DD}">
      <dgm:prSet/>
      <dgm:spPr/>
      <dgm:t>
        <a:bodyPr/>
        <a:lstStyle/>
        <a:p>
          <a:endParaRPr lang="en-US"/>
        </a:p>
      </dgm:t>
    </dgm:pt>
    <dgm:pt modelId="{9D962C64-9121-4AE3-887D-EDF999921043}">
      <dgm:prSet phldrT="[Text]"/>
      <dgm:spPr/>
      <dgm:t>
        <a:bodyPr/>
        <a:lstStyle/>
        <a:p>
          <a:r>
            <a:rPr lang="en-US" dirty="0" smtClean="0"/>
            <a:t>Fall 2012</a:t>
          </a:r>
          <a:endParaRPr lang="en-US" dirty="0"/>
        </a:p>
      </dgm:t>
    </dgm:pt>
    <dgm:pt modelId="{717C418D-56F6-49CC-A156-2576AF04F3DE}" type="parTrans" cxnId="{0E700370-FED6-41C7-A27A-B416287912D6}">
      <dgm:prSet/>
      <dgm:spPr/>
      <dgm:t>
        <a:bodyPr/>
        <a:lstStyle/>
        <a:p>
          <a:endParaRPr lang="en-US"/>
        </a:p>
      </dgm:t>
    </dgm:pt>
    <dgm:pt modelId="{CABBBD6E-ACCC-4C3E-B646-7583E98C4815}" type="sibTrans" cxnId="{0E700370-FED6-41C7-A27A-B416287912D6}">
      <dgm:prSet/>
      <dgm:spPr/>
      <dgm:t>
        <a:bodyPr/>
        <a:lstStyle/>
        <a:p>
          <a:endParaRPr lang="en-US"/>
        </a:p>
      </dgm:t>
    </dgm:pt>
    <dgm:pt modelId="{B71D22FB-FC5D-46EA-9B74-2FDB80196B51}">
      <dgm:prSet phldrT="[Text]"/>
      <dgm:spPr/>
      <dgm:t>
        <a:bodyPr/>
        <a:lstStyle/>
        <a:p>
          <a:r>
            <a:rPr lang="en-US" dirty="0" smtClean="0"/>
            <a:t>Comments begin</a:t>
          </a:r>
          <a:endParaRPr lang="en-US" dirty="0"/>
        </a:p>
      </dgm:t>
    </dgm:pt>
    <dgm:pt modelId="{97778E25-FE18-4FD7-A5B8-539E63F2191E}" type="parTrans" cxnId="{DAAB4C4C-2D1D-4458-B23F-D00174C27008}">
      <dgm:prSet/>
      <dgm:spPr/>
      <dgm:t>
        <a:bodyPr/>
        <a:lstStyle/>
        <a:p>
          <a:endParaRPr lang="en-US"/>
        </a:p>
      </dgm:t>
    </dgm:pt>
    <dgm:pt modelId="{632C19EF-3FEB-4A19-9AF9-CE0BE2B2AE44}" type="sibTrans" cxnId="{DAAB4C4C-2D1D-4458-B23F-D00174C27008}">
      <dgm:prSet/>
      <dgm:spPr/>
      <dgm:t>
        <a:bodyPr/>
        <a:lstStyle/>
        <a:p>
          <a:endParaRPr lang="en-US"/>
        </a:p>
      </dgm:t>
    </dgm:pt>
    <dgm:pt modelId="{E0A730E6-2F56-4EE8-877A-BAC14D4FA2F4}">
      <dgm:prSet phldrT="[Text]"/>
      <dgm:spPr/>
      <dgm:t>
        <a:bodyPr/>
        <a:lstStyle/>
        <a:p>
          <a:r>
            <a:rPr lang="en-US" dirty="0" smtClean="0"/>
            <a:t>Schema Development Team Meeting</a:t>
          </a:r>
          <a:endParaRPr lang="en-US" dirty="0"/>
        </a:p>
      </dgm:t>
    </dgm:pt>
    <dgm:pt modelId="{0395755E-B08E-4C90-B73A-B6764ADC1460}" type="parTrans" cxnId="{95F5D0E3-965E-4B0B-BAAE-814D1D8FA409}">
      <dgm:prSet/>
      <dgm:spPr/>
      <dgm:t>
        <a:bodyPr/>
        <a:lstStyle/>
        <a:p>
          <a:endParaRPr lang="en-US"/>
        </a:p>
      </dgm:t>
    </dgm:pt>
    <dgm:pt modelId="{78EEDD67-C71C-459F-A964-ACB9967E3540}" type="sibTrans" cxnId="{95F5D0E3-965E-4B0B-BAAE-814D1D8FA409}">
      <dgm:prSet/>
      <dgm:spPr/>
      <dgm:t>
        <a:bodyPr/>
        <a:lstStyle/>
        <a:p>
          <a:endParaRPr lang="en-US"/>
        </a:p>
      </dgm:t>
    </dgm:pt>
    <dgm:pt modelId="{4819A813-72D5-449E-943F-D068FC958983}">
      <dgm:prSet/>
      <dgm:spPr/>
      <dgm:t>
        <a:bodyPr/>
        <a:lstStyle/>
        <a:p>
          <a:r>
            <a:rPr lang="en-US" dirty="0" smtClean="0"/>
            <a:t>Final comments begin</a:t>
          </a:r>
        </a:p>
      </dgm:t>
    </dgm:pt>
    <dgm:pt modelId="{6AF2039B-D34B-48A6-A224-44BAC3E397A9}" type="parTrans" cxnId="{1505D13F-CCFE-412A-93BF-914421204E58}">
      <dgm:prSet/>
      <dgm:spPr/>
      <dgm:t>
        <a:bodyPr/>
        <a:lstStyle/>
        <a:p>
          <a:endParaRPr lang="en-US"/>
        </a:p>
      </dgm:t>
    </dgm:pt>
    <dgm:pt modelId="{D7CF35CC-F2C0-4254-BCF6-82DD2CE88187}" type="sibTrans" cxnId="{1505D13F-CCFE-412A-93BF-914421204E58}">
      <dgm:prSet/>
      <dgm:spPr/>
      <dgm:t>
        <a:bodyPr/>
        <a:lstStyle/>
        <a:p>
          <a:endParaRPr lang="en-US"/>
        </a:p>
      </dgm:t>
    </dgm:pt>
    <dgm:pt modelId="{E2ECEED5-DC54-4E5B-A239-DD235029EDEA}" type="pres">
      <dgm:prSet presAssocID="{98266009-77E8-45AE-832C-C9269E37B5B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C4EFDE-C4F6-461B-8815-E75F97C4AFAB}" type="pres">
      <dgm:prSet presAssocID="{205128BD-BF52-46A8-9F24-3DFCC1016B3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0F5EA8-48B9-4453-9356-8DBFF678266B}" type="pres">
      <dgm:prSet presAssocID="{D0FCD8A7-9F40-4E29-AE72-098904CCDC67}" presName="sibTrans" presStyleLbl="sibTrans2D1" presStyleIdx="0" presStyleCnt="4"/>
      <dgm:spPr/>
      <dgm:t>
        <a:bodyPr/>
        <a:lstStyle/>
        <a:p>
          <a:endParaRPr lang="en-US"/>
        </a:p>
      </dgm:t>
    </dgm:pt>
    <dgm:pt modelId="{9B2A5C3B-78DA-475C-AB4B-C41CBC025A6B}" type="pres">
      <dgm:prSet presAssocID="{D0FCD8A7-9F40-4E29-AE72-098904CCDC67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DE47D54F-904F-4EFD-BBFB-2726DD1086D8}" type="pres">
      <dgm:prSet presAssocID="{B51A0AD3-E213-40C0-9802-CE1804FDC79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F3E8E3-0E6B-4D16-9E6C-853D815270AF}" type="pres">
      <dgm:prSet presAssocID="{65D25BD3-2EF6-4C5A-903A-F8A53C25DF13}" presName="sibTrans" presStyleLbl="sibTrans2D1" presStyleIdx="1" presStyleCnt="4"/>
      <dgm:spPr/>
      <dgm:t>
        <a:bodyPr/>
        <a:lstStyle/>
        <a:p>
          <a:endParaRPr lang="en-US"/>
        </a:p>
      </dgm:t>
    </dgm:pt>
    <dgm:pt modelId="{22F19368-2D32-42C6-A13B-E582039BA370}" type="pres">
      <dgm:prSet presAssocID="{65D25BD3-2EF6-4C5A-903A-F8A53C25DF13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ADDC601A-EA58-4AAD-9583-FBD33C610164}" type="pres">
      <dgm:prSet presAssocID="{E0A730E6-2F56-4EE8-877A-BAC14D4FA2F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309A7E-DAD4-48E9-A276-CD7B63CD1CF8}" type="pres">
      <dgm:prSet presAssocID="{78EEDD67-C71C-459F-A964-ACB9967E3540}" presName="sibTrans" presStyleLbl="sibTrans2D1" presStyleIdx="2" presStyleCnt="4"/>
      <dgm:spPr/>
      <dgm:t>
        <a:bodyPr/>
        <a:lstStyle/>
        <a:p>
          <a:endParaRPr lang="en-US"/>
        </a:p>
      </dgm:t>
    </dgm:pt>
    <dgm:pt modelId="{1691AC60-9860-4B85-9A28-B979EFB5473A}" type="pres">
      <dgm:prSet presAssocID="{78EEDD67-C71C-459F-A964-ACB9967E3540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5FA03A36-4088-4A0B-883E-D42DFA9C3A50}" type="pres">
      <dgm:prSet presAssocID="{BC31980F-06E9-494A-A759-2B679114A1F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92A948-4FD8-4C05-A369-3E96F51ABAC5}" type="pres">
      <dgm:prSet presAssocID="{06D1B1CE-15CA-494D-ACC5-E527C7CE0A60}" presName="sibTrans" presStyleLbl="sibTrans2D1" presStyleIdx="3" presStyleCnt="4"/>
      <dgm:spPr/>
      <dgm:t>
        <a:bodyPr/>
        <a:lstStyle/>
        <a:p>
          <a:endParaRPr lang="en-US"/>
        </a:p>
      </dgm:t>
    </dgm:pt>
    <dgm:pt modelId="{75B29E8A-3336-4EC4-BDE0-93845BD53A72}" type="pres">
      <dgm:prSet presAssocID="{06D1B1CE-15CA-494D-ACC5-E527C7CE0A60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19DEFE06-72DF-4F90-AD5A-B9FB468DF035}" type="pres">
      <dgm:prSet presAssocID="{3DB14B55-BF80-4773-8041-009AA28CB18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1F6996E-D4E7-48C6-9D72-49067147CE5E}" srcId="{98266009-77E8-45AE-832C-C9269E37B5BE}" destId="{205128BD-BF52-46A8-9F24-3DFCC1016B36}" srcOrd="0" destOrd="0" parTransId="{B9F349C8-BE55-4641-B48A-ECADF66FBE85}" sibTransId="{D0FCD8A7-9F40-4E29-AE72-098904CCDC67}"/>
    <dgm:cxn modelId="{57BD80DD-64D1-49FC-888F-6586868A7446}" type="presOf" srcId="{98266009-77E8-45AE-832C-C9269E37B5BE}" destId="{E2ECEED5-DC54-4E5B-A239-DD235029EDEA}" srcOrd="0" destOrd="0" presId="urn:microsoft.com/office/officeart/2005/8/layout/process5"/>
    <dgm:cxn modelId="{79FB6D29-01CF-4400-B54C-90F160FE67D4}" type="presOf" srcId="{E0A730E6-2F56-4EE8-877A-BAC14D4FA2F4}" destId="{ADDC601A-EA58-4AAD-9583-FBD33C610164}" srcOrd="0" destOrd="0" presId="urn:microsoft.com/office/officeart/2005/8/layout/process5"/>
    <dgm:cxn modelId="{C0AB0D1D-1759-4B24-AB81-686CAAA89F81}" type="presOf" srcId="{B71D22FB-FC5D-46EA-9B74-2FDB80196B51}" destId="{DE47D54F-904F-4EFD-BBFB-2726DD1086D8}" srcOrd="0" destOrd="2" presId="urn:microsoft.com/office/officeart/2005/8/layout/process5"/>
    <dgm:cxn modelId="{9AFD5914-1B68-4EB0-AFBA-651E8B71A713}" type="presOf" srcId="{5503ABC9-763A-488E-942D-B93362741AF0}" destId="{5FA03A36-4088-4A0B-883E-D42DFA9C3A50}" srcOrd="0" destOrd="1" presId="urn:microsoft.com/office/officeart/2005/8/layout/process5"/>
    <dgm:cxn modelId="{15B2D566-F870-4DA4-9D40-1F0DBE9624ED}" type="presOf" srcId="{65D25BD3-2EF6-4C5A-903A-F8A53C25DF13}" destId="{22F19368-2D32-42C6-A13B-E582039BA370}" srcOrd="1" destOrd="0" presId="urn:microsoft.com/office/officeart/2005/8/layout/process5"/>
    <dgm:cxn modelId="{B43C84A9-B381-4A36-9D45-1C3C4D958BB6}" srcId="{98266009-77E8-45AE-832C-C9269E37B5BE}" destId="{B51A0AD3-E213-40C0-9802-CE1804FDC791}" srcOrd="1" destOrd="0" parTransId="{EA214C32-9254-4EB2-AF77-7CC7AED66886}" sibTransId="{65D25BD3-2EF6-4C5A-903A-F8A53C25DF13}"/>
    <dgm:cxn modelId="{C2FBAE19-46EC-4D03-B208-4EF8C0D1209C}" type="presOf" srcId="{7B6C346B-0029-4AC5-8B58-EE12301C7B6F}" destId="{ADDC601A-EA58-4AAD-9583-FBD33C610164}" srcOrd="0" destOrd="1" presId="urn:microsoft.com/office/officeart/2005/8/layout/process5"/>
    <dgm:cxn modelId="{6F0B6DA9-6407-4975-A25D-BBD2123D943A}" type="presOf" srcId="{205128BD-BF52-46A8-9F24-3DFCC1016B36}" destId="{6DC4EFDE-C4F6-461B-8815-E75F97C4AFAB}" srcOrd="0" destOrd="0" presId="urn:microsoft.com/office/officeart/2005/8/layout/process5"/>
    <dgm:cxn modelId="{1505D13F-CCFE-412A-93BF-914421204E58}" srcId="{BC31980F-06E9-494A-A759-2B679114A1F2}" destId="{4819A813-72D5-449E-943F-D068FC958983}" srcOrd="1" destOrd="0" parTransId="{6AF2039B-D34B-48A6-A224-44BAC3E397A9}" sibTransId="{D7CF35CC-F2C0-4254-BCF6-82DD2CE88187}"/>
    <dgm:cxn modelId="{13E69197-4CA0-4483-8620-88359C643E4C}" srcId="{98266009-77E8-45AE-832C-C9269E37B5BE}" destId="{3DB14B55-BF80-4773-8041-009AA28CB187}" srcOrd="4" destOrd="0" parTransId="{D3B26BF4-0954-4E92-97DE-072649400EF5}" sibTransId="{E4746322-A9A3-4E3E-A82E-5BEE291601DC}"/>
    <dgm:cxn modelId="{B484D042-B025-4E02-BDC5-D9CCFA0C14DD}" srcId="{3DB14B55-BF80-4773-8041-009AA28CB187}" destId="{21616CE3-8DC9-4FA6-8103-307350290E5C}" srcOrd="0" destOrd="0" parTransId="{537471AA-0D93-416B-BA1C-BEBE8F3600B3}" sibTransId="{0126B8DA-5DC6-47A5-AEF0-4EB50980B5B3}"/>
    <dgm:cxn modelId="{C0D1A3FF-D8F6-4F5F-9496-DE8F41D89D89}" type="presOf" srcId="{BC31980F-06E9-494A-A759-2B679114A1F2}" destId="{5FA03A36-4088-4A0B-883E-D42DFA9C3A50}" srcOrd="0" destOrd="0" presId="urn:microsoft.com/office/officeart/2005/8/layout/process5"/>
    <dgm:cxn modelId="{0E700370-FED6-41C7-A27A-B416287912D6}" srcId="{B51A0AD3-E213-40C0-9802-CE1804FDC791}" destId="{9D962C64-9121-4AE3-887D-EDF999921043}" srcOrd="0" destOrd="0" parTransId="{717C418D-56F6-49CC-A156-2576AF04F3DE}" sibTransId="{CABBBD6E-ACCC-4C3E-B646-7583E98C4815}"/>
    <dgm:cxn modelId="{22BD3B77-28A8-4637-B80E-A81F5F2428DB}" type="presOf" srcId="{06D1B1CE-15CA-494D-ACC5-E527C7CE0A60}" destId="{75B29E8A-3336-4EC4-BDE0-93845BD53A72}" srcOrd="1" destOrd="0" presId="urn:microsoft.com/office/officeart/2005/8/layout/process5"/>
    <dgm:cxn modelId="{12BCFE82-34D0-4195-89D3-B0B5B83E9AD2}" type="presOf" srcId="{4819A813-72D5-449E-943F-D068FC958983}" destId="{5FA03A36-4088-4A0B-883E-D42DFA9C3A50}" srcOrd="0" destOrd="2" presId="urn:microsoft.com/office/officeart/2005/8/layout/process5"/>
    <dgm:cxn modelId="{F9A2248B-0031-49EC-B0EB-2B714A06A8CB}" type="presOf" srcId="{D0FCD8A7-9F40-4E29-AE72-098904CCDC67}" destId="{9B2A5C3B-78DA-475C-AB4B-C41CBC025A6B}" srcOrd="1" destOrd="0" presId="urn:microsoft.com/office/officeart/2005/8/layout/process5"/>
    <dgm:cxn modelId="{745653D8-6BB1-4A24-BEF9-BF617921644F}" srcId="{E0A730E6-2F56-4EE8-877A-BAC14D4FA2F4}" destId="{7B6C346B-0029-4AC5-8B58-EE12301C7B6F}" srcOrd="0" destOrd="0" parTransId="{9A16E729-3DA1-4547-9D14-749A756A619B}" sibTransId="{9044F63E-D29B-446B-893A-923A46A5EA5E}"/>
    <dgm:cxn modelId="{DAAB4C4C-2D1D-4458-B23F-D00174C27008}" srcId="{B51A0AD3-E213-40C0-9802-CE1804FDC791}" destId="{B71D22FB-FC5D-46EA-9B74-2FDB80196B51}" srcOrd="1" destOrd="0" parTransId="{97778E25-FE18-4FD7-A5B8-539E63F2191E}" sibTransId="{632C19EF-3FEB-4A19-9AF9-CE0BE2B2AE44}"/>
    <dgm:cxn modelId="{15F57AE8-257D-426D-A5EC-A43E88C10CDC}" srcId="{98266009-77E8-45AE-832C-C9269E37B5BE}" destId="{BC31980F-06E9-494A-A759-2B679114A1F2}" srcOrd="3" destOrd="0" parTransId="{DE485B10-F09D-4874-80B6-45F6D028FBE0}" sibTransId="{06D1B1CE-15CA-494D-ACC5-E527C7CE0A60}"/>
    <dgm:cxn modelId="{95F5D0E3-965E-4B0B-BAAE-814D1D8FA409}" srcId="{98266009-77E8-45AE-832C-C9269E37B5BE}" destId="{E0A730E6-2F56-4EE8-877A-BAC14D4FA2F4}" srcOrd="2" destOrd="0" parTransId="{0395755E-B08E-4C90-B73A-B6764ADC1460}" sibTransId="{78EEDD67-C71C-459F-A964-ACB9967E3540}"/>
    <dgm:cxn modelId="{B42944EB-AC67-4E94-876C-D6A44E56BF95}" type="presOf" srcId="{9D962C64-9121-4AE3-887D-EDF999921043}" destId="{DE47D54F-904F-4EFD-BBFB-2726DD1086D8}" srcOrd="0" destOrd="1" presId="urn:microsoft.com/office/officeart/2005/8/layout/process5"/>
    <dgm:cxn modelId="{8D3EA572-57E9-421E-B1B3-FC596BB4114D}" srcId="{205128BD-BF52-46A8-9F24-3DFCC1016B36}" destId="{AE255EE4-338C-48B0-A746-A1D04C1295EA}" srcOrd="0" destOrd="0" parTransId="{86549E08-EE8A-4805-8898-221A7D3B29FF}" sibTransId="{0633EA8F-3AD7-451A-9033-FE8A3964A615}"/>
    <dgm:cxn modelId="{CDD7B54A-3538-40C4-B47B-D215E30D0888}" type="presOf" srcId="{3DB14B55-BF80-4773-8041-009AA28CB187}" destId="{19DEFE06-72DF-4F90-AD5A-B9FB468DF035}" srcOrd="0" destOrd="0" presId="urn:microsoft.com/office/officeart/2005/8/layout/process5"/>
    <dgm:cxn modelId="{7E1CD805-98CC-4C0C-8937-F304174BE4E2}" type="presOf" srcId="{65D25BD3-2EF6-4C5A-903A-F8A53C25DF13}" destId="{D4F3E8E3-0E6B-4D16-9E6C-853D815270AF}" srcOrd="0" destOrd="0" presId="urn:microsoft.com/office/officeart/2005/8/layout/process5"/>
    <dgm:cxn modelId="{7578D38E-8F20-49CA-A9B6-8EBE19A72492}" srcId="{BC31980F-06E9-494A-A759-2B679114A1F2}" destId="{5503ABC9-763A-488E-942D-B93362741AF0}" srcOrd="0" destOrd="0" parTransId="{4B875C37-E22A-4EDD-97CB-4B5280A8BD94}" sibTransId="{6E6A26C5-FF94-4A66-8D5F-AE6CC88F5373}"/>
    <dgm:cxn modelId="{9530D321-D7CF-45B1-844F-10E383F4F130}" type="presOf" srcId="{21616CE3-8DC9-4FA6-8103-307350290E5C}" destId="{19DEFE06-72DF-4F90-AD5A-B9FB468DF035}" srcOrd="0" destOrd="1" presId="urn:microsoft.com/office/officeart/2005/8/layout/process5"/>
    <dgm:cxn modelId="{502C8C64-A0F1-4E5A-B7E9-02505103AFE3}" type="presOf" srcId="{B51A0AD3-E213-40C0-9802-CE1804FDC791}" destId="{DE47D54F-904F-4EFD-BBFB-2726DD1086D8}" srcOrd="0" destOrd="0" presId="urn:microsoft.com/office/officeart/2005/8/layout/process5"/>
    <dgm:cxn modelId="{1998F1E5-5701-4BE8-9CCF-9D6CA0D71CED}" type="presOf" srcId="{D0FCD8A7-9F40-4E29-AE72-098904CCDC67}" destId="{210F5EA8-48B9-4453-9356-8DBFF678266B}" srcOrd="0" destOrd="0" presId="urn:microsoft.com/office/officeart/2005/8/layout/process5"/>
    <dgm:cxn modelId="{579BE658-AC1F-4F2D-9342-D018D9B7D925}" type="presOf" srcId="{78EEDD67-C71C-459F-A964-ACB9967E3540}" destId="{1691AC60-9860-4B85-9A28-B979EFB5473A}" srcOrd="1" destOrd="0" presId="urn:microsoft.com/office/officeart/2005/8/layout/process5"/>
    <dgm:cxn modelId="{EA5D5DB6-9939-4767-A832-AB66FF25F6FF}" type="presOf" srcId="{AE255EE4-338C-48B0-A746-A1D04C1295EA}" destId="{6DC4EFDE-C4F6-461B-8815-E75F97C4AFAB}" srcOrd="0" destOrd="1" presId="urn:microsoft.com/office/officeart/2005/8/layout/process5"/>
    <dgm:cxn modelId="{A63B2D83-ED45-49E7-8235-D070AEF8674B}" type="presOf" srcId="{78EEDD67-C71C-459F-A964-ACB9967E3540}" destId="{B7309A7E-DAD4-48E9-A276-CD7B63CD1CF8}" srcOrd="0" destOrd="0" presId="urn:microsoft.com/office/officeart/2005/8/layout/process5"/>
    <dgm:cxn modelId="{ECC02AEF-8A04-44EB-B365-60E43D32D3C2}" type="presOf" srcId="{06D1B1CE-15CA-494D-ACC5-E527C7CE0A60}" destId="{1C92A948-4FD8-4C05-A369-3E96F51ABAC5}" srcOrd="0" destOrd="0" presId="urn:microsoft.com/office/officeart/2005/8/layout/process5"/>
    <dgm:cxn modelId="{EDDFAF1A-BE94-4588-B15D-45475699D024}" type="presParOf" srcId="{E2ECEED5-DC54-4E5B-A239-DD235029EDEA}" destId="{6DC4EFDE-C4F6-461B-8815-E75F97C4AFAB}" srcOrd="0" destOrd="0" presId="urn:microsoft.com/office/officeart/2005/8/layout/process5"/>
    <dgm:cxn modelId="{798F6605-9386-4B23-B344-290FB8D029A1}" type="presParOf" srcId="{E2ECEED5-DC54-4E5B-A239-DD235029EDEA}" destId="{210F5EA8-48B9-4453-9356-8DBFF678266B}" srcOrd="1" destOrd="0" presId="urn:microsoft.com/office/officeart/2005/8/layout/process5"/>
    <dgm:cxn modelId="{94B27442-BA43-44A6-80A4-C9C6CDA4597C}" type="presParOf" srcId="{210F5EA8-48B9-4453-9356-8DBFF678266B}" destId="{9B2A5C3B-78DA-475C-AB4B-C41CBC025A6B}" srcOrd="0" destOrd="0" presId="urn:microsoft.com/office/officeart/2005/8/layout/process5"/>
    <dgm:cxn modelId="{E009B9EA-BF9E-4A45-A7FA-022390C8A87D}" type="presParOf" srcId="{E2ECEED5-DC54-4E5B-A239-DD235029EDEA}" destId="{DE47D54F-904F-4EFD-BBFB-2726DD1086D8}" srcOrd="2" destOrd="0" presId="urn:microsoft.com/office/officeart/2005/8/layout/process5"/>
    <dgm:cxn modelId="{6F2FA53B-09FE-4D85-B87C-C278C422FECA}" type="presParOf" srcId="{E2ECEED5-DC54-4E5B-A239-DD235029EDEA}" destId="{D4F3E8E3-0E6B-4D16-9E6C-853D815270AF}" srcOrd="3" destOrd="0" presId="urn:microsoft.com/office/officeart/2005/8/layout/process5"/>
    <dgm:cxn modelId="{D1DE3011-C37B-4282-A47E-370091B38519}" type="presParOf" srcId="{D4F3E8E3-0E6B-4D16-9E6C-853D815270AF}" destId="{22F19368-2D32-42C6-A13B-E582039BA370}" srcOrd="0" destOrd="0" presId="urn:microsoft.com/office/officeart/2005/8/layout/process5"/>
    <dgm:cxn modelId="{6A680330-B411-4ED6-B2CC-CB59BD2BBD72}" type="presParOf" srcId="{E2ECEED5-DC54-4E5B-A239-DD235029EDEA}" destId="{ADDC601A-EA58-4AAD-9583-FBD33C610164}" srcOrd="4" destOrd="0" presId="urn:microsoft.com/office/officeart/2005/8/layout/process5"/>
    <dgm:cxn modelId="{87FC0252-4BC6-43A0-B8EE-C5F359A06E1C}" type="presParOf" srcId="{E2ECEED5-DC54-4E5B-A239-DD235029EDEA}" destId="{B7309A7E-DAD4-48E9-A276-CD7B63CD1CF8}" srcOrd="5" destOrd="0" presId="urn:microsoft.com/office/officeart/2005/8/layout/process5"/>
    <dgm:cxn modelId="{8CBE2121-1C97-4A86-BB40-93D182FD7EE7}" type="presParOf" srcId="{B7309A7E-DAD4-48E9-A276-CD7B63CD1CF8}" destId="{1691AC60-9860-4B85-9A28-B979EFB5473A}" srcOrd="0" destOrd="0" presId="urn:microsoft.com/office/officeart/2005/8/layout/process5"/>
    <dgm:cxn modelId="{D2942BB9-AAD4-459A-B188-53E0BA2B59F4}" type="presParOf" srcId="{E2ECEED5-DC54-4E5B-A239-DD235029EDEA}" destId="{5FA03A36-4088-4A0B-883E-D42DFA9C3A50}" srcOrd="6" destOrd="0" presId="urn:microsoft.com/office/officeart/2005/8/layout/process5"/>
    <dgm:cxn modelId="{DAB71BB6-F7E0-4F72-815E-EF69F3BBA5F7}" type="presParOf" srcId="{E2ECEED5-DC54-4E5B-A239-DD235029EDEA}" destId="{1C92A948-4FD8-4C05-A369-3E96F51ABAC5}" srcOrd="7" destOrd="0" presId="urn:microsoft.com/office/officeart/2005/8/layout/process5"/>
    <dgm:cxn modelId="{16895D47-5434-40F8-A437-DE77A3D0E763}" type="presParOf" srcId="{1C92A948-4FD8-4C05-A369-3E96F51ABAC5}" destId="{75B29E8A-3336-4EC4-BDE0-93845BD53A72}" srcOrd="0" destOrd="0" presId="urn:microsoft.com/office/officeart/2005/8/layout/process5"/>
    <dgm:cxn modelId="{57F0DF2A-ACAA-4415-AA47-B696756E1CEC}" type="presParOf" srcId="{E2ECEED5-DC54-4E5B-A239-DD235029EDEA}" destId="{19DEFE06-72DF-4F90-AD5A-B9FB468DF035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8266009-77E8-45AE-832C-C9269E37B5BE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BD8088-3C89-48FC-9E37-E3384300DB54}">
      <dgm:prSet/>
      <dgm:spPr/>
      <dgm:t>
        <a:bodyPr/>
        <a:lstStyle/>
        <a:p>
          <a:r>
            <a:rPr lang="en-US" dirty="0" smtClean="0"/>
            <a:t>Tag Library Editorial Meeting</a:t>
          </a:r>
          <a:endParaRPr lang="en-US" dirty="0"/>
        </a:p>
      </dgm:t>
    </dgm:pt>
    <dgm:pt modelId="{6922A627-7786-49A8-8C27-452C69AC6DEA}" type="parTrans" cxnId="{526BA16B-FC2D-4553-825E-92EEC39CEA6D}">
      <dgm:prSet/>
      <dgm:spPr/>
      <dgm:t>
        <a:bodyPr/>
        <a:lstStyle/>
        <a:p>
          <a:endParaRPr lang="en-US"/>
        </a:p>
      </dgm:t>
    </dgm:pt>
    <dgm:pt modelId="{017A95EC-66A0-4C48-B25F-AF1150822944}" type="sibTrans" cxnId="{526BA16B-FC2D-4553-825E-92EEC39CEA6D}">
      <dgm:prSet/>
      <dgm:spPr/>
      <dgm:t>
        <a:bodyPr/>
        <a:lstStyle/>
        <a:p>
          <a:endParaRPr lang="en-US"/>
        </a:p>
      </dgm:t>
    </dgm:pt>
    <dgm:pt modelId="{A7AACDA0-AF07-4FB7-889F-221B571DE59D}">
      <dgm:prSet/>
      <dgm:spPr/>
      <dgm:t>
        <a:bodyPr/>
        <a:lstStyle/>
        <a:p>
          <a:r>
            <a:rPr lang="en-US" dirty="0" smtClean="0"/>
            <a:t>March 2013</a:t>
          </a:r>
          <a:endParaRPr lang="en-US" dirty="0"/>
        </a:p>
      </dgm:t>
    </dgm:pt>
    <dgm:pt modelId="{7AB1B2C5-D4A0-4C88-A4CE-F91EA83508D2}" type="parTrans" cxnId="{A2DDD3E5-D49B-47A1-A9AB-96E61F66EA4C}">
      <dgm:prSet/>
      <dgm:spPr/>
      <dgm:t>
        <a:bodyPr/>
        <a:lstStyle/>
        <a:p>
          <a:endParaRPr lang="en-US"/>
        </a:p>
      </dgm:t>
    </dgm:pt>
    <dgm:pt modelId="{1FCBCBDF-9308-47FD-8836-E19EA896BAD4}" type="sibTrans" cxnId="{A2DDD3E5-D49B-47A1-A9AB-96E61F66EA4C}">
      <dgm:prSet/>
      <dgm:spPr/>
      <dgm:t>
        <a:bodyPr/>
        <a:lstStyle/>
        <a:p>
          <a:endParaRPr lang="en-US"/>
        </a:p>
      </dgm:t>
    </dgm:pt>
    <dgm:pt modelId="{CF889129-0763-4257-8005-BFDDF8723D3B}">
      <dgm:prSet/>
      <dgm:spPr/>
      <dgm:t>
        <a:bodyPr/>
        <a:lstStyle/>
        <a:p>
          <a:r>
            <a:rPr lang="en-US" dirty="0" smtClean="0"/>
            <a:t>Finalize schema requirements and tag library</a:t>
          </a:r>
          <a:endParaRPr lang="en-US" dirty="0"/>
        </a:p>
      </dgm:t>
    </dgm:pt>
    <dgm:pt modelId="{7A8836E0-D911-4C6B-980F-9C2631AC1688}" type="parTrans" cxnId="{9BFF4117-0B04-4DE0-B32B-76BE3FE9D455}">
      <dgm:prSet/>
      <dgm:spPr/>
    </dgm:pt>
    <dgm:pt modelId="{675F7598-C9CA-4064-9465-D17EC34CA678}" type="sibTrans" cxnId="{9BFF4117-0B04-4DE0-B32B-76BE3FE9D455}">
      <dgm:prSet/>
      <dgm:spPr/>
      <dgm:t>
        <a:bodyPr/>
        <a:lstStyle/>
        <a:p>
          <a:endParaRPr lang="en-US"/>
        </a:p>
      </dgm:t>
    </dgm:pt>
    <dgm:pt modelId="{21319E3C-728D-441E-B950-7A6A6453C639}">
      <dgm:prSet/>
      <dgm:spPr/>
      <dgm:t>
        <a:bodyPr/>
        <a:lstStyle/>
        <a:p>
          <a:r>
            <a:rPr lang="en-US" dirty="0" smtClean="0"/>
            <a:t>1 April 2013</a:t>
          </a:r>
          <a:endParaRPr lang="en-US" dirty="0"/>
        </a:p>
      </dgm:t>
    </dgm:pt>
    <dgm:pt modelId="{9180D8A1-3CAA-4CD9-BE29-CF713E2D6DFB}" type="parTrans" cxnId="{422F1DBD-B500-4E0E-AF83-24B7AD5EF1C2}">
      <dgm:prSet/>
      <dgm:spPr/>
    </dgm:pt>
    <dgm:pt modelId="{784649FD-6655-409B-9141-A7C639CCC6B8}" type="sibTrans" cxnId="{422F1DBD-B500-4E0E-AF83-24B7AD5EF1C2}">
      <dgm:prSet/>
      <dgm:spPr/>
    </dgm:pt>
    <dgm:pt modelId="{C1B06265-E9B8-4EB5-A79C-A6F04AA631E0}">
      <dgm:prSet/>
      <dgm:spPr/>
      <dgm:t>
        <a:bodyPr/>
        <a:lstStyle/>
        <a:p>
          <a:r>
            <a:rPr lang="en-US" dirty="0" smtClean="0"/>
            <a:t>Schema and tag library release</a:t>
          </a:r>
          <a:endParaRPr lang="en-US" dirty="0"/>
        </a:p>
      </dgm:t>
    </dgm:pt>
    <dgm:pt modelId="{134CDC1C-B94C-4D56-9DF0-3F255FAC139E}" type="parTrans" cxnId="{C1CC11E6-13A7-4CC0-8915-D3BB90E0023C}">
      <dgm:prSet/>
      <dgm:spPr/>
    </dgm:pt>
    <dgm:pt modelId="{3F6632BE-1076-4622-A93C-659725992FE5}" type="sibTrans" cxnId="{C1CC11E6-13A7-4CC0-8915-D3BB90E0023C}">
      <dgm:prSet/>
      <dgm:spPr/>
      <dgm:t>
        <a:bodyPr/>
        <a:lstStyle/>
        <a:p>
          <a:endParaRPr lang="en-US"/>
        </a:p>
      </dgm:t>
    </dgm:pt>
    <dgm:pt modelId="{430EFC7F-183F-4462-BC87-8699D24E9E24}">
      <dgm:prSet/>
      <dgm:spPr/>
      <dgm:t>
        <a:bodyPr/>
        <a:lstStyle/>
        <a:p>
          <a:r>
            <a:rPr lang="en-US" dirty="0" smtClean="0"/>
            <a:t>1 July 2013</a:t>
          </a:r>
          <a:endParaRPr lang="en-US" dirty="0"/>
        </a:p>
      </dgm:t>
    </dgm:pt>
    <dgm:pt modelId="{1E5B58FA-E585-48ED-B439-43AAEE506477}" type="parTrans" cxnId="{6E9BF0F4-E799-47C2-B86F-84DC2B7B1935}">
      <dgm:prSet/>
      <dgm:spPr/>
    </dgm:pt>
    <dgm:pt modelId="{3462C58A-3F9A-405C-BF34-9DF53E25F5E7}" type="sibTrans" cxnId="{6E9BF0F4-E799-47C2-B86F-84DC2B7B1935}">
      <dgm:prSet/>
      <dgm:spPr/>
    </dgm:pt>
    <dgm:pt modelId="{E2ECEED5-DC54-4E5B-A239-DD235029EDEA}" type="pres">
      <dgm:prSet presAssocID="{98266009-77E8-45AE-832C-C9269E37B5B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9DBB4DC-3FD7-43D0-A60C-D48CC2264F05}" type="pres">
      <dgm:prSet presAssocID="{BABD8088-3C89-48FC-9E37-E3384300DB5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63D70A-C388-4600-A565-476ED046C396}" type="pres">
      <dgm:prSet presAssocID="{017A95EC-66A0-4C48-B25F-AF1150822944}" presName="sibTrans" presStyleLbl="sibTrans2D1" presStyleIdx="0" presStyleCnt="2"/>
      <dgm:spPr/>
      <dgm:t>
        <a:bodyPr/>
        <a:lstStyle/>
        <a:p>
          <a:endParaRPr lang="en-US"/>
        </a:p>
      </dgm:t>
    </dgm:pt>
    <dgm:pt modelId="{BAB5DB95-0C98-4A07-B0C6-917DE2E2E000}" type="pres">
      <dgm:prSet presAssocID="{017A95EC-66A0-4C48-B25F-AF1150822944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FB0C90DC-D358-48F2-BD81-C611E771E76A}" type="pres">
      <dgm:prSet presAssocID="{CF889129-0763-4257-8005-BFDDF8723D3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D2C21B-CEAC-41BC-88FC-4B811257E5AA}" type="pres">
      <dgm:prSet presAssocID="{675F7598-C9CA-4064-9465-D17EC34CA678}" presName="sibTrans" presStyleLbl="sibTrans2D1" presStyleIdx="1" presStyleCnt="2"/>
      <dgm:spPr/>
      <dgm:t>
        <a:bodyPr/>
        <a:lstStyle/>
        <a:p>
          <a:endParaRPr lang="en-US"/>
        </a:p>
      </dgm:t>
    </dgm:pt>
    <dgm:pt modelId="{C9581885-3E1F-41A4-B68D-742450250F87}" type="pres">
      <dgm:prSet presAssocID="{675F7598-C9CA-4064-9465-D17EC34CA678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4D748C61-A3B2-4180-A2A8-2D91B76F4CAA}" type="pres">
      <dgm:prSet presAssocID="{C1B06265-E9B8-4EB5-A79C-A6F04AA631E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E21FF3E-A0FF-4BA5-9964-E8A776A68A61}" type="presOf" srcId="{C1B06265-E9B8-4EB5-A79C-A6F04AA631E0}" destId="{4D748C61-A3B2-4180-A2A8-2D91B76F4CAA}" srcOrd="0" destOrd="0" presId="urn:microsoft.com/office/officeart/2005/8/layout/process5"/>
    <dgm:cxn modelId="{D3AF40C4-0500-485D-A34E-29337B0B08DB}" type="presOf" srcId="{CF889129-0763-4257-8005-BFDDF8723D3B}" destId="{FB0C90DC-D358-48F2-BD81-C611E771E76A}" srcOrd="0" destOrd="0" presId="urn:microsoft.com/office/officeart/2005/8/layout/process5"/>
    <dgm:cxn modelId="{C99AE783-8B44-475D-AB11-3B9B77EF7466}" type="presOf" srcId="{A7AACDA0-AF07-4FB7-889F-221B571DE59D}" destId="{29DBB4DC-3FD7-43D0-A60C-D48CC2264F05}" srcOrd="0" destOrd="1" presId="urn:microsoft.com/office/officeart/2005/8/layout/process5"/>
    <dgm:cxn modelId="{55A6CEAD-41FA-41A3-82B3-8F9D383A90DB}" type="presOf" srcId="{675F7598-C9CA-4064-9465-D17EC34CA678}" destId="{C9581885-3E1F-41A4-B68D-742450250F87}" srcOrd="1" destOrd="0" presId="urn:microsoft.com/office/officeart/2005/8/layout/process5"/>
    <dgm:cxn modelId="{3239050B-2C46-4220-80B8-C2FB1BB7A177}" type="presOf" srcId="{017A95EC-66A0-4C48-B25F-AF1150822944}" destId="{BAB5DB95-0C98-4A07-B0C6-917DE2E2E000}" srcOrd="1" destOrd="0" presId="urn:microsoft.com/office/officeart/2005/8/layout/process5"/>
    <dgm:cxn modelId="{A2DDD3E5-D49B-47A1-A9AB-96E61F66EA4C}" srcId="{BABD8088-3C89-48FC-9E37-E3384300DB54}" destId="{A7AACDA0-AF07-4FB7-889F-221B571DE59D}" srcOrd="0" destOrd="0" parTransId="{7AB1B2C5-D4A0-4C88-A4CE-F91EA83508D2}" sibTransId="{1FCBCBDF-9308-47FD-8836-E19EA896BAD4}"/>
    <dgm:cxn modelId="{E1B303F4-66D2-4D07-8F34-0689063DE7BB}" type="presOf" srcId="{98266009-77E8-45AE-832C-C9269E37B5BE}" destId="{E2ECEED5-DC54-4E5B-A239-DD235029EDEA}" srcOrd="0" destOrd="0" presId="urn:microsoft.com/office/officeart/2005/8/layout/process5"/>
    <dgm:cxn modelId="{9BFF4117-0B04-4DE0-B32B-76BE3FE9D455}" srcId="{98266009-77E8-45AE-832C-C9269E37B5BE}" destId="{CF889129-0763-4257-8005-BFDDF8723D3B}" srcOrd="1" destOrd="0" parTransId="{7A8836E0-D911-4C6B-980F-9C2631AC1688}" sibTransId="{675F7598-C9CA-4064-9465-D17EC34CA678}"/>
    <dgm:cxn modelId="{DC1405DC-626B-4387-A065-0659E20291FF}" type="presOf" srcId="{BABD8088-3C89-48FC-9E37-E3384300DB54}" destId="{29DBB4DC-3FD7-43D0-A60C-D48CC2264F05}" srcOrd="0" destOrd="0" presId="urn:microsoft.com/office/officeart/2005/8/layout/process5"/>
    <dgm:cxn modelId="{A5DB1FB7-FB15-44AA-80BE-A3860EAB48CF}" type="presOf" srcId="{675F7598-C9CA-4064-9465-D17EC34CA678}" destId="{58D2C21B-CEAC-41BC-88FC-4B811257E5AA}" srcOrd="0" destOrd="0" presId="urn:microsoft.com/office/officeart/2005/8/layout/process5"/>
    <dgm:cxn modelId="{AB4E8B30-4B1B-4792-874A-3E3710521C81}" type="presOf" srcId="{017A95EC-66A0-4C48-B25F-AF1150822944}" destId="{4263D70A-C388-4600-A565-476ED046C396}" srcOrd="0" destOrd="0" presId="urn:microsoft.com/office/officeart/2005/8/layout/process5"/>
    <dgm:cxn modelId="{52254C2C-DE18-4178-8651-A4076B2420E9}" type="presOf" srcId="{21319E3C-728D-441E-B950-7A6A6453C639}" destId="{FB0C90DC-D358-48F2-BD81-C611E771E76A}" srcOrd="0" destOrd="1" presId="urn:microsoft.com/office/officeart/2005/8/layout/process5"/>
    <dgm:cxn modelId="{E93D2942-03C1-4F60-A6E3-75BE0DF2414B}" type="presOf" srcId="{430EFC7F-183F-4462-BC87-8699D24E9E24}" destId="{4D748C61-A3B2-4180-A2A8-2D91B76F4CAA}" srcOrd="0" destOrd="1" presId="urn:microsoft.com/office/officeart/2005/8/layout/process5"/>
    <dgm:cxn modelId="{C1CC11E6-13A7-4CC0-8915-D3BB90E0023C}" srcId="{98266009-77E8-45AE-832C-C9269E37B5BE}" destId="{C1B06265-E9B8-4EB5-A79C-A6F04AA631E0}" srcOrd="2" destOrd="0" parTransId="{134CDC1C-B94C-4D56-9DF0-3F255FAC139E}" sibTransId="{3F6632BE-1076-4622-A93C-659725992FE5}"/>
    <dgm:cxn modelId="{6E9BF0F4-E799-47C2-B86F-84DC2B7B1935}" srcId="{C1B06265-E9B8-4EB5-A79C-A6F04AA631E0}" destId="{430EFC7F-183F-4462-BC87-8699D24E9E24}" srcOrd="0" destOrd="0" parTransId="{1E5B58FA-E585-48ED-B439-43AAEE506477}" sibTransId="{3462C58A-3F9A-405C-BF34-9DF53E25F5E7}"/>
    <dgm:cxn modelId="{526BA16B-FC2D-4553-825E-92EEC39CEA6D}" srcId="{98266009-77E8-45AE-832C-C9269E37B5BE}" destId="{BABD8088-3C89-48FC-9E37-E3384300DB54}" srcOrd="0" destOrd="0" parTransId="{6922A627-7786-49A8-8C27-452C69AC6DEA}" sibTransId="{017A95EC-66A0-4C48-B25F-AF1150822944}"/>
    <dgm:cxn modelId="{422F1DBD-B500-4E0E-AF83-24B7AD5EF1C2}" srcId="{CF889129-0763-4257-8005-BFDDF8723D3B}" destId="{21319E3C-728D-441E-B950-7A6A6453C639}" srcOrd="0" destOrd="0" parTransId="{9180D8A1-3CAA-4CD9-BE29-CF713E2D6DFB}" sibTransId="{784649FD-6655-409B-9141-A7C639CCC6B8}"/>
    <dgm:cxn modelId="{55520468-2DDA-4B29-8F6E-00B930B7E158}" type="presParOf" srcId="{E2ECEED5-DC54-4E5B-A239-DD235029EDEA}" destId="{29DBB4DC-3FD7-43D0-A60C-D48CC2264F05}" srcOrd="0" destOrd="0" presId="urn:microsoft.com/office/officeart/2005/8/layout/process5"/>
    <dgm:cxn modelId="{84E7C7C7-C319-4FE7-A85C-062F9AB380F2}" type="presParOf" srcId="{E2ECEED5-DC54-4E5B-A239-DD235029EDEA}" destId="{4263D70A-C388-4600-A565-476ED046C396}" srcOrd="1" destOrd="0" presId="urn:microsoft.com/office/officeart/2005/8/layout/process5"/>
    <dgm:cxn modelId="{B3714844-EC57-4AD1-8C1E-4902DF8149A5}" type="presParOf" srcId="{4263D70A-C388-4600-A565-476ED046C396}" destId="{BAB5DB95-0C98-4A07-B0C6-917DE2E2E000}" srcOrd="0" destOrd="0" presId="urn:microsoft.com/office/officeart/2005/8/layout/process5"/>
    <dgm:cxn modelId="{4BFA47CC-0BB1-4BA5-A478-EB1E765FC691}" type="presParOf" srcId="{E2ECEED5-DC54-4E5B-A239-DD235029EDEA}" destId="{FB0C90DC-D358-48F2-BD81-C611E771E76A}" srcOrd="2" destOrd="0" presId="urn:microsoft.com/office/officeart/2005/8/layout/process5"/>
    <dgm:cxn modelId="{99BD27A2-BE27-4022-AE92-D55A391BE7E4}" type="presParOf" srcId="{E2ECEED5-DC54-4E5B-A239-DD235029EDEA}" destId="{58D2C21B-CEAC-41BC-88FC-4B811257E5AA}" srcOrd="3" destOrd="0" presId="urn:microsoft.com/office/officeart/2005/8/layout/process5"/>
    <dgm:cxn modelId="{5753DBA4-7DD1-4B31-BFC0-4BF866C1D5EA}" type="presParOf" srcId="{58D2C21B-CEAC-41BC-88FC-4B811257E5AA}" destId="{C9581885-3E1F-41A4-B68D-742450250F87}" srcOrd="0" destOrd="0" presId="urn:microsoft.com/office/officeart/2005/8/layout/process5"/>
    <dgm:cxn modelId="{859F9514-91AC-4D9D-8EB7-DE38E9D87949}" type="presParOf" srcId="{E2ECEED5-DC54-4E5B-A239-DD235029EDEA}" destId="{4D748C61-A3B2-4180-A2A8-2D91B76F4CAA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DC4EFDE-C4F6-461B-8815-E75F97C4AFAB}">
      <dsp:nvSpPr>
        <dsp:cNvPr id="0" name=""/>
        <dsp:cNvSpPr/>
      </dsp:nvSpPr>
      <dsp:spPr>
        <a:xfrm>
          <a:off x="7166" y="534412"/>
          <a:ext cx="2141859" cy="12851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Comments</a:t>
          </a:r>
          <a:endParaRPr lang="en-US" sz="22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2010-10 to 2011-02</a:t>
          </a:r>
          <a:endParaRPr lang="en-US" sz="1700" kern="1200" dirty="0"/>
        </a:p>
      </dsp:txBody>
      <dsp:txXfrm>
        <a:off x="7166" y="534412"/>
        <a:ext cx="2141859" cy="1285115"/>
      </dsp:txXfrm>
    </dsp:sp>
    <dsp:sp modelId="{210F5EA8-48B9-4453-9356-8DBFF678266B}">
      <dsp:nvSpPr>
        <dsp:cNvPr id="0" name=""/>
        <dsp:cNvSpPr/>
      </dsp:nvSpPr>
      <dsp:spPr>
        <a:xfrm>
          <a:off x="2337509" y="911379"/>
          <a:ext cx="454074" cy="5311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2337509" y="911379"/>
        <a:ext cx="454074" cy="531181"/>
      </dsp:txXfrm>
    </dsp:sp>
    <dsp:sp modelId="{DE47D54F-904F-4EFD-BBFB-2726DD1086D8}">
      <dsp:nvSpPr>
        <dsp:cNvPr id="0" name=""/>
        <dsp:cNvSpPr/>
      </dsp:nvSpPr>
      <dsp:spPr>
        <a:xfrm>
          <a:off x="3005770" y="534412"/>
          <a:ext cx="2141859" cy="12851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Funding</a:t>
          </a:r>
          <a:endParaRPr lang="en-US" sz="22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Spring 2011</a:t>
          </a:r>
          <a:endParaRPr lang="en-US" sz="1700" kern="1200" dirty="0"/>
        </a:p>
      </dsp:txBody>
      <dsp:txXfrm>
        <a:off x="3005770" y="534412"/>
        <a:ext cx="2141859" cy="1285115"/>
      </dsp:txXfrm>
    </dsp:sp>
    <dsp:sp modelId="{D4F3E8E3-0E6B-4D16-9E6C-853D815270AF}">
      <dsp:nvSpPr>
        <dsp:cNvPr id="0" name=""/>
        <dsp:cNvSpPr/>
      </dsp:nvSpPr>
      <dsp:spPr>
        <a:xfrm>
          <a:off x="5336113" y="911379"/>
          <a:ext cx="454074" cy="5311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5336113" y="911379"/>
        <a:ext cx="454074" cy="531181"/>
      </dsp:txXfrm>
    </dsp:sp>
    <dsp:sp modelId="{F2682CDD-4813-42FD-AC85-6ECD5B1F501D}">
      <dsp:nvSpPr>
        <dsp:cNvPr id="0" name=""/>
        <dsp:cNvSpPr/>
      </dsp:nvSpPr>
      <dsp:spPr>
        <a:xfrm>
          <a:off x="6004373" y="534412"/>
          <a:ext cx="2141859" cy="12851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Revision Forum</a:t>
          </a:r>
          <a:endParaRPr lang="en-US" sz="22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SAA 2011</a:t>
          </a:r>
          <a:endParaRPr lang="en-US" sz="1700" kern="1200" dirty="0"/>
        </a:p>
      </dsp:txBody>
      <dsp:txXfrm>
        <a:off x="6004373" y="534412"/>
        <a:ext cx="2141859" cy="1285115"/>
      </dsp:txXfrm>
    </dsp:sp>
    <dsp:sp modelId="{EDC5668B-BF5F-44E7-B429-5419B3C3A249}">
      <dsp:nvSpPr>
        <dsp:cNvPr id="0" name=""/>
        <dsp:cNvSpPr/>
      </dsp:nvSpPr>
      <dsp:spPr>
        <a:xfrm rot="5400000">
          <a:off x="6848266" y="1969458"/>
          <a:ext cx="454074" cy="5311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 rot="5400000">
        <a:off x="6848266" y="1969458"/>
        <a:ext cx="454074" cy="531181"/>
      </dsp:txXfrm>
    </dsp:sp>
    <dsp:sp modelId="{5FA03A36-4088-4A0B-883E-D42DFA9C3A50}">
      <dsp:nvSpPr>
        <dsp:cNvPr id="0" name=""/>
        <dsp:cNvSpPr/>
      </dsp:nvSpPr>
      <dsp:spPr>
        <a:xfrm>
          <a:off x="6004373" y="2676271"/>
          <a:ext cx="2141859" cy="12851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Share Essential Documentation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Winter 2012</a:t>
          </a:r>
        </a:p>
      </dsp:txBody>
      <dsp:txXfrm>
        <a:off x="6004373" y="2676271"/>
        <a:ext cx="2141859" cy="1285115"/>
      </dsp:txXfrm>
    </dsp:sp>
    <dsp:sp modelId="{1C92A948-4FD8-4C05-A369-3E96F51ABAC5}">
      <dsp:nvSpPr>
        <dsp:cNvPr id="0" name=""/>
        <dsp:cNvSpPr/>
      </dsp:nvSpPr>
      <dsp:spPr>
        <a:xfrm rot="10800000">
          <a:off x="5361815" y="3053239"/>
          <a:ext cx="454074" cy="5311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 rot="10800000">
        <a:off x="5361815" y="3053239"/>
        <a:ext cx="454074" cy="531181"/>
      </dsp:txXfrm>
    </dsp:sp>
    <dsp:sp modelId="{19DEFE06-72DF-4F90-AD5A-B9FB468DF035}">
      <dsp:nvSpPr>
        <dsp:cNvPr id="0" name=""/>
        <dsp:cNvSpPr/>
      </dsp:nvSpPr>
      <dsp:spPr>
        <a:xfrm>
          <a:off x="3005770" y="2676271"/>
          <a:ext cx="2141859" cy="12851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TS-EAD Working Meeting</a:t>
          </a:r>
          <a:endParaRPr lang="en-US" sz="22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March 2012</a:t>
          </a:r>
          <a:endParaRPr lang="en-US" sz="1700" kern="1200" dirty="0"/>
        </a:p>
      </dsp:txBody>
      <dsp:txXfrm>
        <a:off x="3005770" y="2676271"/>
        <a:ext cx="2141859" cy="1285115"/>
      </dsp:txXfrm>
    </dsp:sp>
    <dsp:sp modelId="{ABA724F3-7B07-4FA2-AC7D-46FFC5C1A646}">
      <dsp:nvSpPr>
        <dsp:cNvPr id="0" name=""/>
        <dsp:cNvSpPr/>
      </dsp:nvSpPr>
      <dsp:spPr>
        <a:xfrm rot="10800000">
          <a:off x="2363212" y="3053239"/>
          <a:ext cx="454074" cy="5311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 rot="10800000">
        <a:off x="2363212" y="3053239"/>
        <a:ext cx="454074" cy="531181"/>
      </dsp:txXfrm>
    </dsp:sp>
    <dsp:sp modelId="{29DBB4DC-3FD7-43D0-A60C-D48CC2264F05}">
      <dsp:nvSpPr>
        <dsp:cNvPr id="0" name=""/>
        <dsp:cNvSpPr/>
      </dsp:nvSpPr>
      <dsp:spPr>
        <a:xfrm>
          <a:off x="7166" y="2676271"/>
          <a:ext cx="2141859" cy="12851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Conference calls</a:t>
          </a:r>
          <a:endParaRPr lang="en-US" sz="22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Spring/Summer 2012</a:t>
          </a:r>
          <a:endParaRPr lang="en-US" sz="1700" kern="1200" dirty="0"/>
        </a:p>
      </dsp:txBody>
      <dsp:txXfrm>
        <a:off x="7166" y="2676271"/>
        <a:ext cx="2141859" cy="128511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79B6E58-80B2-44A8-8FF7-691D65FDEC15}">
      <dsp:nvSpPr>
        <dsp:cNvPr id="0" name=""/>
        <dsp:cNvSpPr/>
      </dsp:nvSpPr>
      <dsp:spPr>
        <a:xfrm>
          <a:off x="2241514" y="278290"/>
          <a:ext cx="3776472" cy="3776472"/>
        </a:xfrm>
        <a:prstGeom prst="pie">
          <a:avLst>
            <a:gd name="adj1" fmla="val 16200000"/>
            <a:gd name="adj2" fmla="val 205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Github</a:t>
          </a:r>
          <a:endParaRPr lang="en-US" sz="2000" kern="1200" dirty="0"/>
        </a:p>
      </dsp:txBody>
      <dsp:txXfrm>
        <a:off x="4211574" y="913096"/>
        <a:ext cx="1213866" cy="809244"/>
      </dsp:txXfrm>
    </dsp:sp>
    <dsp:sp modelId="{BE212FFC-9AAA-4E96-80F0-C2213C307522}">
      <dsp:nvSpPr>
        <dsp:cNvPr id="0" name=""/>
        <dsp:cNvSpPr/>
      </dsp:nvSpPr>
      <dsp:spPr>
        <a:xfrm>
          <a:off x="2273884" y="378995"/>
          <a:ext cx="3776472" cy="3776472"/>
        </a:xfrm>
        <a:prstGeom prst="pie">
          <a:avLst>
            <a:gd name="adj1" fmla="val 20520000"/>
            <a:gd name="adj2" fmla="val 32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Testing</a:t>
          </a:r>
          <a:endParaRPr lang="en-US" sz="2000" kern="1200" dirty="0"/>
        </a:p>
      </dsp:txBody>
      <dsp:txXfrm>
        <a:off x="4706112" y="2104483"/>
        <a:ext cx="1123950" cy="899160"/>
      </dsp:txXfrm>
    </dsp:sp>
    <dsp:sp modelId="{DCD4DDE3-C402-4C87-8A6B-B4E8EED1C3F0}">
      <dsp:nvSpPr>
        <dsp:cNvPr id="0" name=""/>
        <dsp:cNvSpPr/>
      </dsp:nvSpPr>
      <dsp:spPr>
        <a:xfrm>
          <a:off x="2188463" y="441037"/>
          <a:ext cx="3776472" cy="3776472"/>
        </a:xfrm>
        <a:prstGeom prst="pie">
          <a:avLst>
            <a:gd name="adj1" fmla="val 3240000"/>
            <a:gd name="adj2" fmla="val 756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Comments</a:t>
          </a:r>
          <a:endParaRPr lang="en-US" sz="2000" kern="1200" dirty="0"/>
        </a:p>
      </dsp:txBody>
      <dsp:txXfrm>
        <a:off x="3537203" y="3093559"/>
        <a:ext cx="1078992" cy="989076"/>
      </dsp:txXfrm>
    </dsp:sp>
    <dsp:sp modelId="{9835782D-21C8-4C15-8932-4428DB274BD4}">
      <dsp:nvSpPr>
        <dsp:cNvPr id="0" name=""/>
        <dsp:cNvSpPr/>
      </dsp:nvSpPr>
      <dsp:spPr>
        <a:xfrm>
          <a:off x="2103043" y="378995"/>
          <a:ext cx="3776472" cy="3776472"/>
        </a:xfrm>
        <a:prstGeom prst="pie">
          <a:avLst>
            <a:gd name="adj1" fmla="val 7560000"/>
            <a:gd name="adj2" fmla="val 1188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Review</a:t>
          </a:r>
          <a:endParaRPr lang="en-US" sz="2000" kern="1200" dirty="0"/>
        </a:p>
      </dsp:txBody>
      <dsp:txXfrm>
        <a:off x="2323337" y="2104483"/>
        <a:ext cx="1123950" cy="899160"/>
      </dsp:txXfrm>
    </dsp:sp>
    <dsp:sp modelId="{03CE7AD2-486C-46A1-88A9-A0A05C252990}">
      <dsp:nvSpPr>
        <dsp:cNvPr id="0" name=""/>
        <dsp:cNvSpPr/>
      </dsp:nvSpPr>
      <dsp:spPr>
        <a:xfrm>
          <a:off x="2135413" y="278290"/>
          <a:ext cx="3776472" cy="3776472"/>
        </a:xfrm>
        <a:prstGeom prst="pie">
          <a:avLst>
            <a:gd name="adj1" fmla="val 1188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Changes</a:t>
          </a:r>
          <a:endParaRPr lang="en-US" sz="2000" kern="1200" dirty="0"/>
        </a:p>
      </dsp:txBody>
      <dsp:txXfrm>
        <a:off x="2727959" y="913096"/>
        <a:ext cx="1213866" cy="809244"/>
      </dsp:txXfrm>
    </dsp:sp>
    <dsp:sp modelId="{5E01D639-308E-41DA-AFD6-362521E132A9}">
      <dsp:nvSpPr>
        <dsp:cNvPr id="0" name=""/>
        <dsp:cNvSpPr/>
      </dsp:nvSpPr>
      <dsp:spPr>
        <a:xfrm>
          <a:off x="2007554" y="44508"/>
          <a:ext cx="4244035" cy="4244035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747414-2B76-4BBC-89F6-B5D45160E051}">
      <dsp:nvSpPr>
        <dsp:cNvPr id="0" name=""/>
        <dsp:cNvSpPr/>
      </dsp:nvSpPr>
      <dsp:spPr>
        <a:xfrm>
          <a:off x="2040363" y="145181"/>
          <a:ext cx="4244035" cy="4244035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AF24F5-F040-444C-A508-8D0CDC79B173}">
      <dsp:nvSpPr>
        <dsp:cNvPr id="0" name=""/>
        <dsp:cNvSpPr/>
      </dsp:nvSpPr>
      <dsp:spPr>
        <a:xfrm>
          <a:off x="1954682" y="207412"/>
          <a:ext cx="4244035" cy="4244035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D8EB35-77B9-48A6-80FD-005AB57E8F5A}">
      <dsp:nvSpPr>
        <dsp:cNvPr id="0" name=""/>
        <dsp:cNvSpPr/>
      </dsp:nvSpPr>
      <dsp:spPr>
        <a:xfrm>
          <a:off x="1869001" y="145181"/>
          <a:ext cx="4244035" cy="4244035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FF3A08-876D-435F-BA63-4ADAB6EDF46A}">
      <dsp:nvSpPr>
        <dsp:cNvPr id="0" name=""/>
        <dsp:cNvSpPr/>
      </dsp:nvSpPr>
      <dsp:spPr>
        <a:xfrm>
          <a:off x="1901809" y="44508"/>
          <a:ext cx="4244035" cy="4244035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DC4EFDE-C4F6-461B-8815-E75F97C4AFAB}">
      <dsp:nvSpPr>
        <dsp:cNvPr id="0" name=""/>
        <dsp:cNvSpPr/>
      </dsp:nvSpPr>
      <dsp:spPr>
        <a:xfrm>
          <a:off x="7166" y="534412"/>
          <a:ext cx="2141859" cy="12851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Progress Report</a:t>
          </a:r>
          <a:endParaRPr lang="en-US" sz="20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2012 EAD Roundtable</a:t>
          </a:r>
          <a:endParaRPr lang="en-US" sz="1600" kern="1200" dirty="0"/>
        </a:p>
      </dsp:txBody>
      <dsp:txXfrm>
        <a:off x="7166" y="534412"/>
        <a:ext cx="2141859" cy="1285115"/>
      </dsp:txXfrm>
    </dsp:sp>
    <dsp:sp modelId="{210F5EA8-48B9-4453-9356-8DBFF678266B}">
      <dsp:nvSpPr>
        <dsp:cNvPr id="0" name=""/>
        <dsp:cNvSpPr/>
      </dsp:nvSpPr>
      <dsp:spPr>
        <a:xfrm>
          <a:off x="2337509" y="911379"/>
          <a:ext cx="454074" cy="5311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2337509" y="911379"/>
        <a:ext cx="454074" cy="531181"/>
      </dsp:txXfrm>
    </dsp:sp>
    <dsp:sp modelId="{DE47D54F-904F-4EFD-BBFB-2726DD1086D8}">
      <dsp:nvSpPr>
        <dsp:cNvPr id="0" name=""/>
        <dsp:cNvSpPr/>
      </dsp:nvSpPr>
      <dsp:spPr>
        <a:xfrm>
          <a:off x="3005770" y="534412"/>
          <a:ext cx="2141859" cy="12851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Alpha Schema Release</a:t>
          </a:r>
          <a:endParaRPr lang="en-US" sz="20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Fall 2012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Comments begin</a:t>
          </a:r>
          <a:endParaRPr lang="en-US" sz="1600" kern="1200" dirty="0"/>
        </a:p>
      </dsp:txBody>
      <dsp:txXfrm>
        <a:off x="3005770" y="534412"/>
        <a:ext cx="2141859" cy="1285115"/>
      </dsp:txXfrm>
    </dsp:sp>
    <dsp:sp modelId="{D4F3E8E3-0E6B-4D16-9E6C-853D815270AF}">
      <dsp:nvSpPr>
        <dsp:cNvPr id="0" name=""/>
        <dsp:cNvSpPr/>
      </dsp:nvSpPr>
      <dsp:spPr>
        <a:xfrm>
          <a:off x="5336113" y="911379"/>
          <a:ext cx="454074" cy="5311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5336113" y="911379"/>
        <a:ext cx="454074" cy="531181"/>
      </dsp:txXfrm>
    </dsp:sp>
    <dsp:sp modelId="{ADDC601A-EA58-4AAD-9583-FBD33C610164}">
      <dsp:nvSpPr>
        <dsp:cNvPr id="0" name=""/>
        <dsp:cNvSpPr/>
      </dsp:nvSpPr>
      <dsp:spPr>
        <a:xfrm>
          <a:off x="6004373" y="534412"/>
          <a:ext cx="2141859" cy="12851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Schema Development Team Meeting</a:t>
          </a:r>
          <a:endParaRPr lang="en-US" sz="20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October 2012</a:t>
          </a:r>
          <a:endParaRPr lang="en-US" sz="1600" kern="1200" dirty="0"/>
        </a:p>
      </dsp:txBody>
      <dsp:txXfrm>
        <a:off x="6004373" y="534412"/>
        <a:ext cx="2141859" cy="1285115"/>
      </dsp:txXfrm>
    </dsp:sp>
    <dsp:sp modelId="{B7309A7E-DAD4-48E9-A276-CD7B63CD1CF8}">
      <dsp:nvSpPr>
        <dsp:cNvPr id="0" name=""/>
        <dsp:cNvSpPr/>
      </dsp:nvSpPr>
      <dsp:spPr>
        <a:xfrm rot="5400000">
          <a:off x="6848266" y="1969458"/>
          <a:ext cx="454074" cy="5311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5400000">
        <a:off x="6848266" y="1969458"/>
        <a:ext cx="454074" cy="531181"/>
      </dsp:txXfrm>
    </dsp:sp>
    <dsp:sp modelId="{5FA03A36-4088-4A0B-883E-D42DFA9C3A50}">
      <dsp:nvSpPr>
        <dsp:cNvPr id="0" name=""/>
        <dsp:cNvSpPr/>
      </dsp:nvSpPr>
      <dsp:spPr>
        <a:xfrm>
          <a:off x="6004373" y="2676271"/>
          <a:ext cx="2141859" cy="12851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Beta Schema Release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15 January 2013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Final comments begin</a:t>
          </a:r>
        </a:p>
      </dsp:txBody>
      <dsp:txXfrm>
        <a:off x="6004373" y="2676271"/>
        <a:ext cx="2141859" cy="1285115"/>
      </dsp:txXfrm>
    </dsp:sp>
    <dsp:sp modelId="{1C92A948-4FD8-4C05-A369-3E96F51ABAC5}">
      <dsp:nvSpPr>
        <dsp:cNvPr id="0" name=""/>
        <dsp:cNvSpPr/>
      </dsp:nvSpPr>
      <dsp:spPr>
        <a:xfrm rot="10800000">
          <a:off x="5361815" y="3053239"/>
          <a:ext cx="454074" cy="5311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10800000">
        <a:off x="5361815" y="3053239"/>
        <a:ext cx="454074" cy="531181"/>
      </dsp:txXfrm>
    </dsp:sp>
    <dsp:sp modelId="{19DEFE06-72DF-4F90-AD5A-B9FB468DF035}">
      <dsp:nvSpPr>
        <dsp:cNvPr id="0" name=""/>
        <dsp:cNvSpPr/>
      </dsp:nvSpPr>
      <dsp:spPr>
        <a:xfrm>
          <a:off x="3005770" y="2676271"/>
          <a:ext cx="2141859" cy="12851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Final comment period ends</a:t>
          </a:r>
          <a:endParaRPr lang="en-US" sz="20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15 February 2013</a:t>
          </a:r>
          <a:endParaRPr lang="en-US" sz="1600" kern="1200" dirty="0"/>
        </a:p>
      </dsp:txBody>
      <dsp:txXfrm>
        <a:off x="3005770" y="2676271"/>
        <a:ext cx="2141859" cy="128511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9DBB4DC-3FD7-43D0-A60C-D48CC2264F05}">
      <dsp:nvSpPr>
        <dsp:cNvPr id="0" name=""/>
        <dsp:cNvSpPr/>
      </dsp:nvSpPr>
      <dsp:spPr>
        <a:xfrm>
          <a:off x="708645" y="2530"/>
          <a:ext cx="2806712" cy="16840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Tag Library Editorial Meeting</a:t>
          </a:r>
          <a:endParaRPr lang="en-US" sz="2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March 2013</a:t>
          </a:r>
          <a:endParaRPr lang="en-US" sz="2000" kern="1200" dirty="0"/>
        </a:p>
      </dsp:txBody>
      <dsp:txXfrm>
        <a:off x="708645" y="2530"/>
        <a:ext cx="2806712" cy="1684027"/>
      </dsp:txXfrm>
    </dsp:sp>
    <dsp:sp modelId="{4263D70A-C388-4600-A565-476ED046C396}">
      <dsp:nvSpPr>
        <dsp:cNvPr id="0" name=""/>
        <dsp:cNvSpPr/>
      </dsp:nvSpPr>
      <dsp:spPr>
        <a:xfrm>
          <a:off x="3762348" y="496511"/>
          <a:ext cx="595023" cy="6960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3762348" y="496511"/>
        <a:ext cx="595023" cy="696064"/>
      </dsp:txXfrm>
    </dsp:sp>
    <dsp:sp modelId="{FB0C90DC-D358-48F2-BD81-C611E771E76A}">
      <dsp:nvSpPr>
        <dsp:cNvPr id="0" name=""/>
        <dsp:cNvSpPr/>
      </dsp:nvSpPr>
      <dsp:spPr>
        <a:xfrm>
          <a:off x="4638042" y="2530"/>
          <a:ext cx="2806712" cy="16840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Finalize schema requirements and tag library</a:t>
          </a:r>
          <a:endParaRPr lang="en-US" sz="2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1 April 2013</a:t>
          </a:r>
          <a:endParaRPr lang="en-US" sz="2000" kern="1200" dirty="0"/>
        </a:p>
      </dsp:txBody>
      <dsp:txXfrm>
        <a:off x="4638042" y="2530"/>
        <a:ext cx="2806712" cy="1684027"/>
      </dsp:txXfrm>
    </dsp:sp>
    <dsp:sp modelId="{58D2C21B-CEAC-41BC-88FC-4B811257E5AA}">
      <dsp:nvSpPr>
        <dsp:cNvPr id="0" name=""/>
        <dsp:cNvSpPr/>
      </dsp:nvSpPr>
      <dsp:spPr>
        <a:xfrm rot="5400000">
          <a:off x="5743887" y="1883027"/>
          <a:ext cx="595023" cy="6960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5400000">
        <a:off x="5743887" y="1883027"/>
        <a:ext cx="595023" cy="696064"/>
      </dsp:txXfrm>
    </dsp:sp>
    <dsp:sp modelId="{4D748C61-A3B2-4180-A2A8-2D91B76F4CAA}">
      <dsp:nvSpPr>
        <dsp:cNvPr id="0" name=""/>
        <dsp:cNvSpPr/>
      </dsp:nvSpPr>
      <dsp:spPr>
        <a:xfrm>
          <a:off x="4638042" y="2809242"/>
          <a:ext cx="2806712" cy="16840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Schema and tag library release</a:t>
          </a:r>
          <a:endParaRPr lang="en-US" sz="2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1 July 2013</a:t>
          </a:r>
          <a:endParaRPr lang="en-US" sz="2000" kern="1200" dirty="0"/>
        </a:p>
      </dsp:txBody>
      <dsp:txXfrm>
        <a:off x="4638042" y="2809242"/>
        <a:ext cx="2806712" cy="16840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6A2F535-D507-44C5-9305-FEDFA55F96DB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26EC98-C437-4CF6-9DAD-BC33C480D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F535-D507-44C5-9305-FEDFA55F96DB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6EC98-C437-4CF6-9DAD-BC33C480D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6A2F535-D507-44C5-9305-FEDFA55F96DB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A26EC98-C437-4CF6-9DAD-BC33C480D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F535-D507-44C5-9305-FEDFA55F96DB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26EC98-C437-4CF6-9DAD-BC33C480D8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F535-D507-44C5-9305-FEDFA55F96DB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A26EC98-C437-4CF6-9DAD-BC33C480D8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6A2F535-D507-44C5-9305-FEDFA55F96DB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A26EC98-C437-4CF6-9DAD-BC33C480D8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6A2F535-D507-44C5-9305-FEDFA55F96DB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A26EC98-C437-4CF6-9DAD-BC33C480D8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F535-D507-44C5-9305-FEDFA55F96DB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26EC98-C437-4CF6-9DAD-BC33C480D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F535-D507-44C5-9305-FEDFA55F96DB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26EC98-C437-4CF6-9DAD-BC33C480D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F535-D507-44C5-9305-FEDFA55F96DB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26EC98-C437-4CF6-9DAD-BC33C480D8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6A2F535-D507-44C5-9305-FEDFA55F96DB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A26EC98-C437-4CF6-9DAD-BC33C480D8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6A2F535-D507-44C5-9305-FEDFA55F96DB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A26EC98-C437-4CF6-9DAD-BC33C480D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hyperlink" Target="mailto:michael.rush@yale.ed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EAD Revision </a:t>
            </a:r>
            <a:br>
              <a:rPr lang="en-US" dirty="0" smtClean="0"/>
            </a:br>
            <a:r>
              <a:rPr lang="en-US" dirty="0" smtClean="0"/>
              <a:t>progress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EAD Roundtable, SAA 2012, 2012-08-08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COMMUNITY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Non-Descriptive</a:t>
            </a:r>
          </a:p>
          <a:p>
            <a:pPr lvl="1"/>
            <a:r>
              <a:rPr lang="en-US" dirty="0" smtClean="0"/>
              <a:t>Schema and documentation</a:t>
            </a:r>
          </a:p>
          <a:p>
            <a:pPr lvl="1"/>
            <a:r>
              <a:rPr lang="en-US" dirty="0" smtClean="0"/>
              <a:t>General nature and purpose</a:t>
            </a:r>
          </a:p>
          <a:p>
            <a:pPr lvl="1"/>
            <a:r>
              <a:rPr lang="en-US" dirty="0" smtClean="0"/>
              <a:t>Relationships to related resources and entities</a:t>
            </a:r>
          </a:p>
          <a:p>
            <a:pPr lvl="1"/>
            <a:r>
              <a:rPr lang="en-US" dirty="0" smtClean="0"/>
              <a:t>EAD Header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COMMUNITY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Descriptive</a:t>
            </a:r>
          </a:p>
          <a:p>
            <a:pPr lvl="1"/>
            <a:r>
              <a:rPr lang="en-US" dirty="0" smtClean="0"/>
              <a:t>Hierarchy elements</a:t>
            </a:r>
          </a:p>
          <a:p>
            <a:pPr lvl="1"/>
            <a:r>
              <a:rPr lang="en-US" dirty="0" smtClean="0"/>
              <a:t>Wrapper elements</a:t>
            </a:r>
          </a:p>
          <a:p>
            <a:pPr lvl="1"/>
            <a:r>
              <a:rPr lang="en-US" dirty="0" smtClean="0"/>
              <a:t>Controlled terms</a:t>
            </a:r>
          </a:p>
          <a:p>
            <a:pPr lvl="1"/>
            <a:r>
              <a:rPr lang="en-US" dirty="0" smtClean="0"/>
              <a:t>Digital Archival Objects</a:t>
            </a:r>
          </a:p>
          <a:p>
            <a:pPr lvl="1"/>
            <a:r>
              <a:rPr lang="en-US" dirty="0" smtClean="0"/>
              <a:t>Date encoding</a:t>
            </a:r>
          </a:p>
          <a:p>
            <a:pPr lvl="1"/>
            <a:r>
              <a:rPr lang="en-US" dirty="0" smtClean="0"/>
              <a:t>Languages and scripts</a:t>
            </a:r>
          </a:p>
          <a:p>
            <a:pPr lvl="1"/>
            <a:r>
              <a:rPr lang="en-US" dirty="0" smtClean="0"/>
              <a:t>Other elements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HELLO GOODBYE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GENERAL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Elimination of elements deprecated in EAD2002</a:t>
            </a:r>
          </a:p>
          <a:p>
            <a:pPr lvl="1"/>
            <a:r>
              <a:rPr lang="en-US" dirty="0" smtClean="0"/>
              <a:t>&lt;add&gt;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admininfo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dentry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drow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&lt;organization&gt;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tspec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@</a:t>
            </a:r>
            <a:r>
              <a:rPr lang="en-US" dirty="0" err="1" smtClean="0"/>
              <a:t>langmaterial</a:t>
            </a:r>
            <a:r>
              <a:rPr lang="en-US" dirty="0" smtClean="0"/>
              <a:t>, @</a:t>
            </a:r>
            <a:r>
              <a:rPr lang="en-US" dirty="0" err="1" smtClean="0"/>
              <a:t>legalstatus</a:t>
            </a:r>
            <a:r>
              <a:rPr lang="en-US" dirty="0" smtClean="0"/>
              <a:t>, @</a:t>
            </a:r>
            <a:r>
              <a:rPr lang="en-US" dirty="0" err="1" smtClean="0"/>
              <a:t>otherlegalstatus</a:t>
            </a:r>
            <a:endParaRPr lang="en-US" dirty="0" smtClean="0"/>
          </a:p>
          <a:p>
            <a:r>
              <a:rPr lang="en-US" dirty="0" smtClean="0"/>
              <a:t>Deprecation as a blanket rule for new removals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2011 QUALIFIERS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4400" dirty="0" smtClean="0"/>
              <a:t>Preliminary</a:t>
            </a:r>
          </a:p>
          <a:p>
            <a:pPr algn="ctr">
              <a:buNone/>
            </a:pPr>
            <a:r>
              <a:rPr lang="en-US" sz="4400" dirty="0" smtClean="0"/>
              <a:t>Provisional</a:t>
            </a:r>
          </a:p>
          <a:p>
            <a:pPr algn="ctr">
              <a:buNone/>
            </a:pPr>
            <a:r>
              <a:rPr lang="en-US" sz="4400" dirty="0" smtClean="0"/>
              <a:t>Contingent</a:t>
            </a:r>
          </a:p>
          <a:p>
            <a:pPr algn="ctr">
              <a:buNone/>
            </a:pPr>
            <a:r>
              <a:rPr lang="en-US" sz="4400" dirty="0" smtClean="0"/>
              <a:t>Possible</a:t>
            </a:r>
          </a:p>
          <a:p>
            <a:pPr algn="ctr">
              <a:buNone/>
            </a:pPr>
            <a:r>
              <a:rPr lang="en-US" sz="4400" dirty="0" smtClean="0"/>
              <a:t>Potential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2012 QUALIFIERS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4400" dirty="0" smtClean="0"/>
              <a:t>Likely</a:t>
            </a:r>
          </a:p>
          <a:p>
            <a:pPr algn="ctr">
              <a:buNone/>
            </a:pPr>
            <a:endParaRPr lang="en-US" sz="4400" dirty="0" smtClean="0"/>
          </a:p>
          <a:p>
            <a:pPr algn="ctr">
              <a:buNone/>
            </a:pPr>
            <a:r>
              <a:rPr lang="en-US" sz="4400" dirty="0" smtClean="0"/>
              <a:t>Highly Likely</a:t>
            </a:r>
          </a:p>
          <a:p>
            <a:pPr algn="ctr">
              <a:buNone/>
            </a:pPr>
            <a:endParaRPr lang="en-US" sz="4400" dirty="0" smtClean="0"/>
          </a:p>
          <a:p>
            <a:pPr algn="ctr">
              <a:buNone/>
            </a:pPr>
            <a:r>
              <a:rPr lang="en-US" sz="4400" i="1" dirty="0" smtClean="0"/>
              <a:t>But nothing is final.</a:t>
            </a:r>
          </a:p>
          <a:p>
            <a:endParaRPr lang="en-US" dirty="0"/>
          </a:p>
        </p:txBody>
      </p:sp>
      <p:sp>
        <p:nvSpPr>
          <p:cNvPr id="4" name="Up-Down Arrow 3"/>
          <p:cNvSpPr/>
          <p:nvPr/>
        </p:nvSpPr>
        <p:spPr>
          <a:xfrm flipH="1">
            <a:off x="4419600" y="2362200"/>
            <a:ext cx="487681" cy="7620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HELTER SKELTER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DISENTANGLE DESCRIPTIVE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Remove &lt;arrangement&gt; from &lt;</a:t>
            </a:r>
            <a:r>
              <a:rPr lang="en-US" dirty="0" err="1" smtClean="0"/>
              <a:t>scopecontent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Remove &lt;</a:t>
            </a:r>
            <a:r>
              <a:rPr lang="en-US" dirty="0" err="1" smtClean="0"/>
              <a:t>acqinfo</a:t>
            </a:r>
            <a:r>
              <a:rPr lang="en-US" dirty="0" smtClean="0"/>
              <a:t>&gt; from &lt;</a:t>
            </a:r>
            <a:r>
              <a:rPr lang="en-US" dirty="0" err="1" smtClean="0"/>
              <a:t>custodhist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Remove &lt;</a:t>
            </a:r>
            <a:r>
              <a:rPr lang="en-US" dirty="0" err="1" smtClean="0"/>
              <a:t>legalstatus</a:t>
            </a:r>
            <a:r>
              <a:rPr lang="en-US" dirty="0" smtClean="0"/>
              <a:t>&gt; from &lt;</a:t>
            </a:r>
            <a:r>
              <a:rPr lang="en-US" dirty="0" err="1" smtClean="0"/>
              <a:t>accessrestrict</a:t>
            </a:r>
            <a:r>
              <a:rPr lang="en-US" dirty="0" smtClean="0"/>
              <a:t>&gt; [and promote it to a sibling]</a:t>
            </a:r>
          </a:p>
          <a:p>
            <a:r>
              <a:rPr lang="en-US" dirty="0" smtClean="0"/>
              <a:t>Remove &lt;</a:t>
            </a:r>
            <a:r>
              <a:rPr lang="en-US" dirty="0" err="1" smtClean="0"/>
              <a:t>unitdate</a:t>
            </a:r>
            <a:r>
              <a:rPr lang="en-US" dirty="0" smtClean="0"/>
              <a:t>&gt; from &lt;</a:t>
            </a:r>
            <a:r>
              <a:rPr lang="en-US" dirty="0" err="1" smtClean="0"/>
              <a:t>unittitle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Eliminate recursion</a:t>
            </a:r>
          </a:p>
          <a:p>
            <a:pPr lvl="1"/>
            <a:r>
              <a:rPr lang="en-US" dirty="0" err="1" smtClean="0"/>
              <a:t>bioghist</a:t>
            </a:r>
            <a:r>
              <a:rPr lang="en-US" dirty="0" smtClean="0"/>
              <a:t>/</a:t>
            </a:r>
            <a:r>
              <a:rPr lang="en-US" dirty="0" err="1" smtClean="0"/>
              <a:t>bioghist</a:t>
            </a:r>
            <a:endParaRPr lang="en-US" dirty="0" smtClean="0"/>
          </a:p>
          <a:p>
            <a:pPr lvl="1"/>
            <a:r>
              <a:rPr lang="en-US" dirty="0" err="1" smtClean="0"/>
              <a:t>controlaccess</a:t>
            </a:r>
            <a:r>
              <a:rPr lang="en-US" dirty="0" smtClean="0"/>
              <a:t>/</a:t>
            </a:r>
            <a:r>
              <a:rPr lang="en-US" dirty="0" err="1" smtClean="0"/>
              <a:t>controlaccess</a:t>
            </a:r>
            <a:endParaRPr lang="en-US" dirty="0" smtClean="0"/>
          </a:p>
          <a:p>
            <a:pPr lvl="1"/>
            <a:r>
              <a:rPr lang="en-US" dirty="0" smtClean="0"/>
              <a:t>Provide alternative using &lt;div&gt;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REDUCE SEMANTIC OVERLOAD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&lt;note&gt; </a:t>
            </a:r>
          </a:p>
          <a:p>
            <a:pPr lvl="1"/>
            <a:r>
              <a:rPr lang="en-US" dirty="0" smtClean="0"/>
              <a:t>8 distinct uses in EAD:</a:t>
            </a:r>
          </a:p>
          <a:p>
            <a:pPr lvl="2"/>
            <a:r>
              <a:rPr lang="en-US" dirty="0" smtClean="0"/>
              <a:t>&lt;</a:t>
            </a:r>
            <a:r>
              <a:rPr lang="en-US" dirty="0" err="1" smtClean="0"/>
              <a:t>notestmt</a:t>
            </a:r>
            <a:r>
              <a:rPr lang="en-US" dirty="0" smtClean="0"/>
              <a:t>&gt;</a:t>
            </a:r>
          </a:p>
          <a:p>
            <a:pPr lvl="2"/>
            <a:r>
              <a:rPr lang="en-US" dirty="0" smtClean="0"/>
              <a:t>&lt;</a:t>
            </a:r>
            <a:r>
              <a:rPr lang="en-US" dirty="0" err="1" smtClean="0"/>
              <a:t>titlepage</a:t>
            </a:r>
            <a:r>
              <a:rPr lang="en-US" dirty="0" smtClean="0"/>
              <a:t>&gt; or &lt;div&gt; [in &lt;</a:t>
            </a:r>
            <a:r>
              <a:rPr lang="en-US" dirty="0" err="1" smtClean="0"/>
              <a:t>frontmatter</a:t>
            </a:r>
            <a:r>
              <a:rPr lang="en-US" dirty="0" smtClean="0"/>
              <a:t>&gt;</a:t>
            </a:r>
          </a:p>
          <a:p>
            <a:pPr lvl="2"/>
            <a:r>
              <a:rPr lang="en-US" dirty="0" smtClean="0"/>
              <a:t>&lt;did&gt;</a:t>
            </a:r>
          </a:p>
          <a:p>
            <a:pPr lvl="2"/>
            <a:r>
              <a:rPr lang="en-US" dirty="0" smtClean="0"/>
              <a:t>&lt;did&gt; sibling</a:t>
            </a:r>
          </a:p>
          <a:p>
            <a:pPr lvl="2"/>
            <a:r>
              <a:rPr lang="en-US" dirty="0" smtClean="0"/>
              <a:t>Within &lt;did&gt; siblings [as a block element]</a:t>
            </a:r>
          </a:p>
          <a:p>
            <a:pPr lvl="2"/>
            <a:r>
              <a:rPr lang="en-US" dirty="0" smtClean="0"/>
              <a:t>Recursively within &lt;note&gt;</a:t>
            </a:r>
          </a:p>
          <a:p>
            <a:pPr lvl="2"/>
            <a:r>
              <a:rPr lang="en-US" dirty="0" smtClean="0"/>
              <a:t>Within block elements like &lt;p&gt; [as mixed content]</a:t>
            </a:r>
          </a:p>
          <a:p>
            <a:pPr lvl="2"/>
            <a:r>
              <a:rPr lang="en-US" dirty="0" smtClean="0"/>
              <a:t>&lt;</a:t>
            </a:r>
            <a:r>
              <a:rPr lang="en-US" dirty="0" err="1" smtClean="0"/>
              <a:t>namegrp</a:t>
            </a:r>
            <a:r>
              <a:rPr lang="en-US" dirty="0" smtClean="0"/>
              <a:t>&gt;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UPDATE ACCESS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Split mixed content and block uses of access term elements into separate elements</a:t>
            </a:r>
          </a:p>
          <a:p>
            <a:pPr lvl="1"/>
            <a:r>
              <a:rPr lang="en-US" dirty="0" smtClean="0"/>
              <a:t>Separate semantics of the following:</a:t>
            </a:r>
          </a:p>
          <a:p>
            <a:pPr lvl="2"/>
            <a:r>
              <a:rPr lang="en-US" dirty="0" smtClean="0"/>
              <a:t>&lt;p&gt;Includes correspondence from </a:t>
            </a:r>
            <a:br>
              <a:rPr lang="en-US" dirty="0" smtClean="0"/>
            </a:br>
            <a:r>
              <a:rPr lang="en-US" dirty="0" smtClean="0"/>
              <a:t>&lt;</a:t>
            </a:r>
            <a:r>
              <a:rPr lang="en-US" dirty="0" err="1" smtClean="0"/>
              <a:t>persname</a:t>
            </a:r>
            <a:r>
              <a:rPr lang="en-US" dirty="0" smtClean="0"/>
              <a:t>&gt;John Lennon.&lt;/</a:t>
            </a:r>
            <a:r>
              <a:rPr lang="en-US" dirty="0" err="1" smtClean="0"/>
              <a:t>persname</a:t>
            </a:r>
            <a:r>
              <a:rPr lang="en-US" dirty="0" smtClean="0"/>
              <a:t>&gt;&lt;/p&gt;</a:t>
            </a:r>
          </a:p>
          <a:p>
            <a:pPr lvl="2"/>
            <a:r>
              <a:rPr lang="en-US" dirty="0" smtClean="0"/>
              <a:t>&lt;</a:t>
            </a:r>
            <a:r>
              <a:rPr lang="en-US" dirty="0" err="1" smtClean="0"/>
              <a:t>controlaccess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>	&lt;</a:t>
            </a:r>
            <a:r>
              <a:rPr lang="en-US" dirty="0" err="1" smtClean="0"/>
              <a:t>persname</a:t>
            </a:r>
            <a:r>
              <a:rPr lang="en-US" dirty="0" smtClean="0"/>
              <a:t>&gt;Lennon, John.&lt;/</a:t>
            </a:r>
            <a:r>
              <a:rPr lang="en-US" dirty="0" err="1" smtClean="0"/>
              <a:t>persname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>&lt;/</a:t>
            </a:r>
            <a:r>
              <a:rPr lang="en-US" dirty="0" err="1" smtClean="0"/>
              <a:t>controlaccess</a:t>
            </a:r>
            <a:r>
              <a:rPr lang="en-US" dirty="0" smtClean="0"/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 smtClean="0"/>
              <a:t>THE LONG AND WINDING ROAD</a:t>
            </a:r>
            <a:endParaRPr lang="en-US" sz="4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UPDATE ACCESS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Enable &lt;part&gt;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controlaccess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>	&lt;</a:t>
            </a:r>
            <a:r>
              <a:rPr lang="en-US" dirty="0" err="1" smtClean="0"/>
              <a:t>persname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>		&lt;part&gt;Lennon, John, &lt;/part&gt;</a:t>
            </a:r>
            <a:br>
              <a:rPr lang="en-US" dirty="0" smtClean="0"/>
            </a:br>
            <a:r>
              <a:rPr lang="en-US" dirty="0" smtClean="0"/>
              <a:t>		&lt;part&gt;1940-1980&lt;/part&gt;</a:t>
            </a:r>
            <a:br>
              <a:rPr lang="en-US" dirty="0" smtClean="0"/>
            </a:br>
            <a:r>
              <a:rPr lang="en-US" dirty="0" smtClean="0"/>
              <a:t>	&lt;/</a:t>
            </a:r>
            <a:r>
              <a:rPr lang="en-US" dirty="0" err="1" smtClean="0"/>
              <a:t>persname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>&lt;/</a:t>
            </a:r>
            <a:r>
              <a:rPr lang="en-US" dirty="0" err="1" smtClean="0"/>
              <a:t>controlaccess</a:t>
            </a:r>
            <a:r>
              <a:rPr lang="en-US" dirty="0" smtClean="0"/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ALIGN WITH XHTML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Minor tweaks to &lt;table&gt;</a:t>
            </a:r>
          </a:p>
          <a:p>
            <a:r>
              <a:rPr lang="en-US" dirty="0" smtClean="0"/>
              <a:t>Minor tweaks to &lt;list&gt;</a:t>
            </a:r>
          </a:p>
          <a:p>
            <a:r>
              <a:rPr lang="en-US" dirty="0" smtClean="0"/>
              <a:t>Remove &lt;table&gt;, &lt;list&gt;, and &lt;</a:t>
            </a:r>
            <a:r>
              <a:rPr lang="en-US" dirty="0" err="1" smtClean="0"/>
              <a:t>chronlist</a:t>
            </a:r>
            <a:r>
              <a:rPr lang="en-US" dirty="0" smtClean="0"/>
              <a:t>&gt; from within &lt;p&gt;</a:t>
            </a:r>
          </a:p>
          <a:p>
            <a:r>
              <a:rPr lang="en-US" dirty="0" smtClean="0"/>
              <a:t>Limit &lt;</a:t>
            </a:r>
            <a:r>
              <a:rPr lang="en-US" dirty="0" err="1" smtClean="0"/>
              <a:t>blockquote</a:t>
            </a:r>
            <a:r>
              <a:rPr lang="en-US" dirty="0" smtClean="0"/>
              <a:t>&gt; to a block element, add &lt;quote&gt; for inline use.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SIMPLIFY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Consolidate &lt;</a:t>
            </a:r>
            <a:r>
              <a:rPr lang="en-US" dirty="0" err="1" smtClean="0"/>
              <a:t>extref</a:t>
            </a:r>
            <a:r>
              <a:rPr lang="en-US" dirty="0" smtClean="0"/>
              <a:t>&gt;, &lt;</a:t>
            </a:r>
            <a:r>
              <a:rPr lang="en-US" dirty="0" err="1" smtClean="0"/>
              <a:t>extptr</a:t>
            </a:r>
            <a:r>
              <a:rPr lang="en-US" dirty="0" smtClean="0"/>
              <a:t>&gt;, &lt;ref&gt;, and &lt;</a:t>
            </a:r>
            <a:r>
              <a:rPr lang="en-US" dirty="0" err="1" smtClean="0"/>
              <a:t>ptr</a:t>
            </a:r>
            <a:r>
              <a:rPr lang="en-US" dirty="0" smtClean="0"/>
              <a:t>&gt; to just &lt;ref&gt;</a:t>
            </a:r>
          </a:p>
          <a:p>
            <a:r>
              <a:rPr lang="en-US" dirty="0" smtClean="0"/>
              <a:t>Remove linking attributes from assorted elements, e.g. &lt;title&gt;</a:t>
            </a:r>
          </a:p>
          <a:p>
            <a:r>
              <a:rPr lang="en-US" dirty="0" smtClean="0"/>
              <a:t>Deprecate extended links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daogrp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linkgrp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Remove XLINK namespace, but implement linking attributes isomorphic with XLINK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SUPPORT MULTIPLE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Add language code and script code attributes to each non-empty element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REDUCE MIXED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Reduce mixed content by more carefully considering what elements are appropriate within a given element</a:t>
            </a:r>
            <a:endParaRPr lang="en-US" dirty="0"/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Limit available children of &lt;container&gt; to &lt;</a:t>
            </a:r>
            <a:r>
              <a:rPr lang="en-US" dirty="0" err="1" smtClean="0"/>
              <a:t>emph</a:t>
            </a:r>
            <a:r>
              <a:rPr lang="en-US" dirty="0" smtClean="0"/>
              <a:t>&gt; and &lt;ref&gt;</a:t>
            </a:r>
          </a:p>
          <a:p>
            <a:pPr lvl="1"/>
            <a:r>
              <a:rPr lang="en-US" dirty="0" smtClean="0"/>
              <a:t>Limit available children of </a:t>
            </a:r>
            <a:r>
              <a:rPr lang="en-US" dirty="0" smtClean="0"/>
              <a:t>&lt;</a:t>
            </a:r>
            <a:r>
              <a:rPr lang="en-US" dirty="0" err="1" smtClean="0"/>
              <a:t>langmaterial</a:t>
            </a:r>
            <a:r>
              <a:rPr lang="en-US" dirty="0" smtClean="0"/>
              <a:t>&gt; </a:t>
            </a:r>
            <a:r>
              <a:rPr lang="en-US" dirty="0" smtClean="0"/>
              <a:t>to </a:t>
            </a:r>
            <a:r>
              <a:rPr lang="en-US" dirty="0" smtClean="0"/>
              <a:t> &lt;</a:t>
            </a:r>
            <a:r>
              <a:rPr lang="en-US" dirty="0" err="1" smtClean="0"/>
              <a:t>languagef</a:t>
            </a:r>
            <a:r>
              <a:rPr lang="en-US" dirty="0" smtClean="0"/>
              <a:t>&gt;, &lt;</a:t>
            </a:r>
            <a:r>
              <a:rPr lang="en-US" dirty="0" err="1" smtClean="0"/>
              <a:t>emph</a:t>
            </a:r>
            <a:r>
              <a:rPr lang="en-US" dirty="0" smtClean="0"/>
              <a:t>&gt;, </a:t>
            </a:r>
            <a:r>
              <a:rPr lang="en-US" dirty="0" smtClean="0"/>
              <a:t>and &lt;ref</a:t>
            </a:r>
            <a:r>
              <a:rPr lang="en-US" dirty="0" smtClean="0"/>
              <a:t>&gt;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COME TOGETHER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RECONCILIATION WITH EAC-CPF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Replace &lt;</a:t>
            </a:r>
            <a:r>
              <a:rPr lang="en-US" dirty="0" err="1" smtClean="0"/>
              <a:t>eadheader</a:t>
            </a:r>
            <a:r>
              <a:rPr lang="en-US" dirty="0" smtClean="0"/>
              <a:t>&gt; with &lt;control&gt;</a:t>
            </a:r>
          </a:p>
          <a:p>
            <a:pPr lvl="1"/>
            <a:r>
              <a:rPr lang="en-US" dirty="0" smtClean="0"/>
              <a:t>Keeping &lt;</a:t>
            </a:r>
            <a:r>
              <a:rPr lang="en-US" dirty="0" err="1" smtClean="0"/>
              <a:t>filedesc</a:t>
            </a:r>
            <a:r>
              <a:rPr lang="en-US" dirty="0" smtClean="0"/>
              <a:t>&gt; but replacing the rest</a:t>
            </a:r>
          </a:p>
          <a:p>
            <a:r>
              <a:rPr lang="en-US" dirty="0" smtClean="0"/>
              <a:t>Add &lt;relations&gt; at all levels *</a:t>
            </a:r>
          </a:p>
          <a:p>
            <a:r>
              <a:rPr lang="en-US" dirty="0" smtClean="0"/>
              <a:t>Improve data model for dates *</a:t>
            </a:r>
          </a:p>
          <a:p>
            <a:r>
              <a:rPr lang="en-US" dirty="0" smtClean="0"/>
              <a:t>Improve &lt;</a:t>
            </a:r>
            <a:r>
              <a:rPr lang="en-US" dirty="0" err="1" smtClean="0"/>
              <a:t>chronlist</a:t>
            </a:r>
            <a:r>
              <a:rPr lang="en-US" dirty="0" smtClean="0"/>
              <a:t>&gt; *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* Pending discussion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ELEANOR RIGBY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DEPRECATED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&lt;</a:t>
            </a:r>
            <a:r>
              <a:rPr lang="en-US" dirty="0" err="1" smtClean="0"/>
              <a:t>frontmatter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eadgrp</a:t>
            </a:r>
            <a:r>
              <a:rPr lang="en-US" dirty="0" smtClean="0"/>
              <a:t>&gt;, &lt;</a:t>
            </a:r>
            <a:r>
              <a:rPr lang="en-US" dirty="0" err="1" smtClean="0"/>
              <a:t>archdescgrp</a:t>
            </a:r>
            <a:r>
              <a:rPr lang="en-US" dirty="0" smtClean="0"/>
              <a:t>&gt;, &lt;</a:t>
            </a:r>
            <a:r>
              <a:rPr lang="en-US" dirty="0" err="1" smtClean="0"/>
              <a:t>dscgrp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descgrp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fileplan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abbr</a:t>
            </a:r>
            <a:r>
              <a:rPr lang="en-US" dirty="0" smtClean="0"/>
              <a:t>&gt; + &lt;</a:t>
            </a:r>
            <a:r>
              <a:rPr lang="en-US" dirty="0" err="1" smtClean="0"/>
              <a:t>expan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&lt;runner&gt;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daogrp</a:t>
            </a:r>
            <a:r>
              <a:rPr lang="en-US" dirty="0" smtClean="0"/>
              <a:t>&gt; + &lt;</a:t>
            </a:r>
            <a:r>
              <a:rPr lang="en-US" dirty="0" err="1" smtClean="0"/>
              <a:t>linkgrp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&lt;note&gt;*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dsc</a:t>
            </a:r>
            <a:r>
              <a:rPr lang="en-US" dirty="0" smtClean="0"/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SHE CAME IN THROUGH THE BATHROOM WINDOW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TIMELINE TO DATE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ADDITIONS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Structured &lt;</a:t>
            </a:r>
            <a:r>
              <a:rPr lang="en-US" dirty="0" err="1" smtClean="0"/>
              <a:t>physdesc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formsavailable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container/@</a:t>
            </a:r>
            <a:r>
              <a:rPr lang="en-US" dirty="0" err="1" smtClean="0"/>
              <a:t>containerId</a:t>
            </a:r>
            <a:endParaRPr lang="en-US" dirty="0" smtClean="0"/>
          </a:p>
          <a:p>
            <a:r>
              <a:rPr lang="en-US" dirty="0" smtClean="0"/>
              <a:t>&lt;</a:t>
            </a:r>
            <a:r>
              <a:rPr lang="en-US" dirty="0" err="1" smtClean="0"/>
              <a:t>didnote</a:t>
            </a:r>
            <a:r>
              <a:rPr lang="en-US" dirty="0" smtClean="0"/>
              <a:t>&gt;</a:t>
            </a:r>
          </a:p>
          <a:p>
            <a:r>
              <a:rPr lang="en-US" dirty="0" err="1" smtClean="0"/>
              <a:t>unittitle</a:t>
            </a:r>
            <a:r>
              <a:rPr lang="en-US" dirty="0" smtClean="0"/>
              <a:t>/@normal</a:t>
            </a:r>
          </a:p>
          <a:p>
            <a:r>
              <a:rPr lang="en-US" dirty="0" smtClean="0"/>
              <a:t>&lt;relations&gt;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STRUCTURED PHYSDESC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&lt;</a:t>
            </a:r>
            <a:r>
              <a:rPr lang="en-US" dirty="0" err="1" smtClean="0"/>
              <a:t>physdesc</a:t>
            </a:r>
            <a:r>
              <a:rPr lang="en-US" dirty="0" smtClean="0"/>
              <a:t>&gt; will remain</a:t>
            </a:r>
          </a:p>
          <a:p>
            <a:pPr lvl="1"/>
            <a:r>
              <a:rPr lang="en-US" dirty="0" smtClean="0"/>
              <a:t>Unstructured and textual</a:t>
            </a:r>
          </a:p>
          <a:p>
            <a:pPr lvl="1"/>
            <a:r>
              <a:rPr lang="en-US" dirty="0" smtClean="0"/>
              <a:t>Provides migration path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physdescstruct</a:t>
            </a:r>
            <a:r>
              <a:rPr lang="en-US" dirty="0" smtClean="0"/>
              <a:t>&gt; [provisional name] will be added</a:t>
            </a:r>
          </a:p>
          <a:p>
            <a:pPr lvl="1"/>
            <a:r>
              <a:rPr lang="en-US" dirty="0" smtClean="0"/>
              <a:t>Fully encoded</a:t>
            </a:r>
          </a:p>
          <a:p>
            <a:pPr lvl="1"/>
            <a:r>
              <a:rPr lang="en-US" dirty="0" smtClean="0"/>
              <a:t>Machine actionable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STRUCTURED PHYSDESC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&lt;</a:t>
            </a:r>
            <a:r>
              <a:rPr lang="en-US" dirty="0" err="1" smtClean="0"/>
              <a:t>physdescstuct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@</a:t>
            </a:r>
            <a:r>
              <a:rPr lang="en-US" dirty="0" err="1" smtClean="0"/>
              <a:t>physdesctype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carrier</a:t>
            </a:r>
          </a:p>
          <a:p>
            <a:pPr lvl="2"/>
            <a:r>
              <a:rPr lang="en-US" dirty="0" smtClean="0"/>
              <a:t>space [space occupied]</a:t>
            </a:r>
          </a:p>
          <a:p>
            <a:pPr lvl="2"/>
            <a:r>
              <a:rPr lang="en-US" dirty="0" err="1" smtClean="0"/>
              <a:t>matttype</a:t>
            </a:r>
            <a:r>
              <a:rPr lang="en-US" dirty="0" smtClean="0"/>
              <a:t> [material type]</a:t>
            </a:r>
          </a:p>
          <a:p>
            <a:pPr lvl="1"/>
            <a:r>
              <a:rPr lang="en-US" dirty="0" smtClean="0"/>
              <a:t>Specified Materials &lt;</a:t>
            </a:r>
            <a:r>
              <a:rPr lang="en-US" dirty="0" err="1" smtClean="0"/>
              <a:t>specmat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Physical Type &lt;</a:t>
            </a:r>
            <a:r>
              <a:rPr lang="en-US" dirty="0" err="1" smtClean="0"/>
              <a:t>phystype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Physical Details &lt;</a:t>
            </a:r>
            <a:r>
              <a:rPr lang="en-US" dirty="0" err="1" smtClean="0"/>
              <a:t>physdetail</a:t>
            </a:r>
            <a:r>
              <a:rPr lang="en-US" dirty="0" smtClean="0"/>
              <a:t>&gt;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STRUCTURED PHYSDESC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physdesc</a:t>
            </a:r>
            <a:r>
              <a:rPr lang="en-US" dirty="0" smtClean="0"/>
              <a:t> type="carrier"&gt;</a:t>
            </a:r>
          </a:p>
          <a:p>
            <a:pPr>
              <a:buNone/>
            </a:pPr>
            <a:r>
              <a:rPr lang="en-US" dirty="0" smtClean="0"/>
              <a:t>     &lt;</a:t>
            </a:r>
            <a:r>
              <a:rPr lang="en-US" dirty="0" err="1" smtClean="0"/>
              <a:t>specmat</a:t>
            </a:r>
            <a:r>
              <a:rPr lang="en-US" dirty="0" smtClean="0"/>
              <a:t>&gt;Diaries&lt;/</a:t>
            </a:r>
            <a:r>
              <a:rPr lang="en-US" dirty="0" err="1" smtClean="0"/>
              <a:t>specmat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     &lt;num&gt;52&lt;/num&gt;</a:t>
            </a:r>
          </a:p>
          <a:p>
            <a:pPr>
              <a:buNone/>
            </a:pPr>
            <a:r>
              <a:rPr lang="en-US" dirty="0" smtClean="0"/>
              <a:t>     &lt;</a:t>
            </a:r>
            <a:r>
              <a:rPr lang="en-US" dirty="0" err="1" smtClean="0"/>
              <a:t>phystype</a:t>
            </a:r>
            <a:r>
              <a:rPr lang="en-US" dirty="0" smtClean="0"/>
              <a:t>&gt;volumes&lt;/</a:t>
            </a:r>
            <a:r>
              <a:rPr lang="en-US" dirty="0" err="1" smtClean="0"/>
              <a:t>phystype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     &lt;dimensions&gt;25 cm.&lt;/dimensions&gt;</a:t>
            </a:r>
          </a:p>
          <a:p>
            <a:pPr>
              <a:buNone/>
            </a:pPr>
            <a:r>
              <a:rPr lang="en-US" dirty="0" smtClean="0"/>
              <a:t>&lt;/</a:t>
            </a:r>
            <a:r>
              <a:rPr lang="en-US" dirty="0" err="1" smtClean="0"/>
              <a:t>physdesc</a:t>
            </a:r>
            <a:r>
              <a:rPr lang="en-US" dirty="0" smtClean="0"/>
              <a:t>&gt;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STRUCTURED PHYSDESC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physdesc</a:t>
            </a:r>
            <a:r>
              <a:rPr lang="en-US" dirty="0" smtClean="0"/>
              <a:t> type="space"&gt;</a:t>
            </a:r>
          </a:p>
          <a:p>
            <a:pPr>
              <a:buNone/>
            </a:pPr>
            <a:r>
              <a:rPr lang="en-US" dirty="0" smtClean="0"/>
              <a:t>      &lt;</a:t>
            </a:r>
            <a:r>
              <a:rPr lang="en-US" dirty="0" err="1" smtClean="0"/>
              <a:t>specmat</a:t>
            </a:r>
            <a:r>
              <a:rPr lang="en-US" dirty="0" smtClean="0"/>
              <a:t>&gt;Collection&lt;/</a:t>
            </a:r>
            <a:r>
              <a:rPr lang="en-US" dirty="0" err="1" smtClean="0"/>
              <a:t>specmat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      &lt;num&gt;39&lt;/num&gt;</a:t>
            </a:r>
          </a:p>
          <a:p>
            <a:pPr>
              <a:buNone/>
            </a:pPr>
            <a:r>
              <a:rPr lang="en-US" dirty="0" smtClean="0"/>
              <a:t>      &lt;</a:t>
            </a:r>
            <a:r>
              <a:rPr lang="en-US" dirty="0" err="1" smtClean="0"/>
              <a:t>phystype</a:t>
            </a:r>
            <a:r>
              <a:rPr lang="en-US" dirty="0" smtClean="0"/>
              <a:t>&gt;linear feet&lt;/</a:t>
            </a:r>
            <a:r>
              <a:rPr lang="en-US" dirty="0" err="1" smtClean="0"/>
              <a:t>phystype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&lt;/</a:t>
            </a:r>
            <a:r>
              <a:rPr lang="en-US" dirty="0" err="1" smtClean="0"/>
              <a:t>physdesc</a:t>
            </a:r>
            <a:r>
              <a:rPr lang="en-US" dirty="0" smtClean="0"/>
              <a:t>&gt;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STRUCTURED PHYSDESC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&lt;</a:t>
            </a:r>
            <a:r>
              <a:rPr lang="en-US" dirty="0" err="1" smtClean="0"/>
              <a:t>physdesc</a:t>
            </a:r>
            <a:r>
              <a:rPr lang="en-US" dirty="0" smtClean="0"/>
              <a:t> type="</a:t>
            </a:r>
            <a:r>
              <a:rPr lang="en-US" dirty="0" err="1" smtClean="0"/>
              <a:t>mattype</a:t>
            </a:r>
            <a:r>
              <a:rPr lang="en-US" dirty="0" smtClean="0"/>
              <a:t>"&gt;</a:t>
            </a:r>
          </a:p>
          <a:p>
            <a:pPr>
              <a:buNone/>
            </a:pPr>
            <a:r>
              <a:rPr lang="en-US" dirty="0" smtClean="0"/>
              <a:t>      &lt;num&gt;27&lt;/num&gt;</a:t>
            </a:r>
          </a:p>
          <a:p>
            <a:pPr>
              <a:buNone/>
            </a:pPr>
            <a:r>
              <a:rPr lang="en-US" dirty="0" smtClean="0"/>
              <a:t>      &lt;</a:t>
            </a:r>
            <a:r>
              <a:rPr lang="en-US" dirty="0" err="1" smtClean="0"/>
              <a:t>phystype</a:t>
            </a:r>
            <a:r>
              <a:rPr lang="en-US" dirty="0" smtClean="0"/>
              <a:t>&gt;architectural drawings&lt;/</a:t>
            </a:r>
            <a:r>
              <a:rPr lang="en-US" dirty="0" err="1" smtClean="0"/>
              <a:t>phystype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      &lt;</a:t>
            </a:r>
            <a:r>
              <a:rPr lang="en-US" dirty="0" err="1" smtClean="0"/>
              <a:t>physdetail</a:t>
            </a:r>
            <a:r>
              <a:rPr lang="en-US" dirty="0" smtClean="0"/>
              <a:t>&gt;blueprints&lt;/</a:t>
            </a:r>
            <a:r>
              <a:rPr lang="en-US" dirty="0" err="1" smtClean="0"/>
              <a:t>physdetail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      &lt;dimensions&gt; 28 x 36 inches&lt;/dimensions&gt;</a:t>
            </a:r>
          </a:p>
          <a:p>
            <a:pPr>
              <a:buNone/>
            </a:pPr>
            <a:r>
              <a:rPr lang="en-US" dirty="0" smtClean="0"/>
              <a:t>&lt;/</a:t>
            </a:r>
            <a:r>
              <a:rPr lang="en-US" dirty="0" err="1" smtClean="0"/>
              <a:t>physdesc</a:t>
            </a:r>
            <a:r>
              <a:rPr lang="en-US" dirty="0" smtClean="0"/>
              <a:t>&gt;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FORMS AVAILABLE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&lt;did&gt;</a:t>
            </a:r>
          </a:p>
          <a:p>
            <a:pPr>
              <a:buNone/>
            </a:pPr>
            <a:r>
              <a:rPr lang="en-US" dirty="0" smtClean="0"/>
              <a:t>	&lt;</a:t>
            </a:r>
            <a:r>
              <a:rPr lang="en-US" dirty="0" err="1" smtClean="0"/>
              <a:t>unittitle</a:t>
            </a:r>
            <a:r>
              <a:rPr lang="en-US" dirty="0" smtClean="0"/>
              <a:t>&gt;Photograph&lt;/</a:t>
            </a:r>
            <a:r>
              <a:rPr lang="en-US" dirty="0" err="1" smtClean="0"/>
              <a:t>unittitle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	&lt;</a:t>
            </a:r>
            <a:r>
              <a:rPr lang="en-US" dirty="0" err="1" smtClean="0"/>
              <a:t>formsavailable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		&lt;container type=“Box”&gt;1&lt;/container&gt;</a:t>
            </a:r>
          </a:p>
          <a:p>
            <a:pPr>
              <a:buNone/>
            </a:pPr>
            <a:r>
              <a:rPr lang="en-US" dirty="0" smtClean="0"/>
              <a:t>		&lt;</a:t>
            </a:r>
            <a:r>
              <a:rPr lang="en-US" dirty="0" err="1" smtClean="0"/>
              <a:t>dao</a:t>
            </a:r>
            <a:r>
              <a:rPr lang="en-US" dirty="0" smtClean="0"/>
              <a:t> </a:t>
            </a:r>
            <a:r>
              <a:rPr lang="en-US" dirty="0" err="1" smtClean="0"/>
              <a:t>href</a:t>
            </a:r>
            <a:r>
              <a:rPr lang="en-US" i="1" dirty="0" smtClean="0"/>
              <a:t>=“</a:t>
            </a:r>
            <a:r>
              <a:rPr lang="en-US" i="1" dirty="0" err="1" smtClean="0"/>
              <a:t>url</a:t>
            </a:r>
            <a:r>
              <a:rPr lang="en-US" dirty="0" smtClean="0"/>
              <a:t>”/&gt;</a:t>
            </a:r>
          </a:p>
          <a:p>
            <a:pPr>
              <a:buNone/>
            </a:pPr>
            <a:r>
              <a:rPr lang="en-US" dirty="0" smtClean="0"/>
              <a:t>	&lt;/</a:t>
            </a:r>
            <a:r>
              <a:rPr lang="en-US" dirty="0" err="1" smtClean="0"/>
              <a:t>formsavailable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&lt;/did&gt;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CONTAINER 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&lt;container type=“Box” </a:t>
            </a:r>
            <a:r>
              <a:rPr lang="en-US" dirty="0" err="1" smtClean="0"/>
              <a:t>containerid</a:t>
            </a:r>
            <a:r>
              <a:rPr lang="en-US" dirty="0" smtClean="0"/>
              <a:t>=“</a:t>
            </a:r>
            <a:r>
              <a:rPr lang="en-US" i="1" dirty="0" smtClean="0"/>
              <a:t>1234</a:t>
            </a:r>
            <a:r>
              <a:rPr lang="en-US" dirty="0" smtClean="0"/>
              <a:t>”&gt;</a:t>
            </a:r>
          </a:p>
          <a:p>
            <a:pPr>
              <a:buNone/>
            </a:pPr>
            <a:r>
              <a:rPr lang="en-US" dirty="0" smtClean="0"/>
              <a:t>	1</a:t>
            </a:r>
          </a:p>
          <a:p>
            <a:pPr>
              <a:buNone/>
            </a:pPr>
            <a:r>
              <a:rPr lang="en-US" dirty="0" smtClean="0"/>
              <a:t>&lt;/container&gt;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i="1" dirty="0" smtClean="0">
                <a:solidFill>
                  <a:srgbClr val="FF0000"/>
                </a:solidFill>
              </a:rPr>
              <a:t>represents the same container as</a:t>
            </a:r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&lt;container type=“Box” </a:t>
            </a:r>
            <a:r>
              <a:rPr lang="en-US" dirty="0" err="1" smtClean="0"/>
              <a:t>containerid</a:t>
            </a:r>
            <a:r>
              <a:rPr lang="en-US" dirty="0" smtClean="0"/>
              <a:t>=“</a:t>
            </a:r>
            <a:r>
              <a:rPr lang="en-US" i="1" dirty="0" smtClean="0"/>
              <a:t>1234</a:t>
            </a:r>
            <a:r>
              <a:rPr lang="en-US" dirty="0" smtClean="0"/>
              <a:t>”&gt;</a:t>
            </a:r>
          </a:p>
          <a:p>
            <a:pPr>
              <a:buNone/>
            </a:pPr>
            <a:r>
              <a:rPr lang="en-US" dirty="0" smtClean="0"/>
              <a:t>	1</a:t>
            </a:r>
          </a:p>
          <a:p>
            <a:pPr>
              <a:buNone/>
            </a:pPr>
            <a:r>
              <a:rPr lang="en-US" dirty="0" smtClean="0"/>
              <a:t>&lt;/container&gt;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CONTAINER 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&lt;container type=“Box” </a:t>
            </a:r>
            <a:r>
              <a:rPr lang="en-US" dirty="0" err="1" smtClean="0"/>
              <a:t>containerid</a:t>
            </a:r>
            <a:r>
              <a:rPr lang="en-US" dirty="0" smtClean="0"/>
              <a:t>=“</a:t>
            </a:r>
            <a:r>
              <a:rPr lang="en-US" i="1" dirty="0" smtClean="0"/>
              <a:t>1234</a:t>
            </a:r>
            <a:r>
              <a:rPr lang="en-US" dirty="0" smtClean="0"/>
              <a:t>”&gt;</a:t>
            </a:r>
          </a:p>
          <a:p>
            <a:pPr>
              <a:buNone/>
            </a:pPr>
            <a:r>
              <a:rPr lang="en-US" dirty="0" smtClean="0"/>
              <a:t>	1</a:t>
            </a:r>
          </a:p>
          <a:p>
            <a:pPr>
              <a:buNone/>
            </a:pPr>
            <a:r>
              <a:rPr lang="en-US" dirty="0" smtClean="0"/>
              <a:t>&lt;/container&gt;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i="1" dirty="0" smtClean="0">
                <a:solidFill>
                  <a:srgbClr val="FF0000"/>
                </a:solidFill>
              </a:rPr>
              <a:t>represents a different container from</a:t>
            </a:r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&lt;container type=“Box” </a:t>
            </a:r>
            <a:r>
              <a:rPr lang="en-US" dirty="0" err="1" smtClean="0"/>
              <a:t>containerid</a:t>
            </a:r>
            <a:r>
              <a:rPr lang="en-US" dirty="0" smtClean="0"/>
              <a:t>=“</a:t>
            </a:r>
            <a:r>
              <a:rPr lang="en-US" i="1" dirty="0" smtClean="0"/>
              <a:t>5678</a:t>
            </a:r>
            <a:r>
              <a:rPr lang="en-US" dirty="0" smtClean="0"/>
              <a:t>”&gt;</a:t>
            </a:r>
          </a:p>
          <a:p>
            <a:pPr>
              <a:buNone/>
            </a:pPr>
            <a:r>
              <a:rPr lang="en-US" dirty="0" smtClean="0"/>
              <a:t>	1</a:t>
            </a:r>
          </a:p>
          <a:p>
            <a:pPr>
              <a:buNone/>
            </a:pPr>
            <a:r>
              <a:rPr lang="en-US" dirty="0" smtClean="0"/>
              <a:t>&lt;/container&gt;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DID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&lt;</a:t>
            </a:r>
            <a:r>
              <a:rPr lang="en-US" dirty="0" err="1" smtClean="0"/>
              <a:t>didnote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Contain PCDATA, mixed content elements (&lt;</a:t>
            </a:r>
            <a:r>
              <a:rPr lang="en-US" dirty="0" err="1" smtClean="0"/>
              <a:t>emph</a:t>
            </a:r>
            <a:r>
              <a:rPr lang="en-US" dirty="0" smtClean="0"/>
              <a:t>&gt;, &lt;ref&gt;, etc.)</a:t>
            </a:r>
          </a:p>
          <a:p>
            <a:pPr lvl="1"/>
            <a:r>
              <a:rPr lang="en-US" dirty="0" smtClean="0"/>
              <a:t>Will not contain &lt;p&gt;, &lt;table&gt;, &lt;list&gt;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&lt;did&gt;</a:t>
            </a:r>
          </a:p>
          <a:p>
            <a:pPr lvl="1">
              <a:buNone/>
            </a:pPr>
            <a:r>
              <a:rPr lang="en-US" dirty="0" smtClean="0"/>
              <a:t>	&lt;</a:t>
            </a:r>
            <a:r>
              <a:rPr lang="en-US" dirty="0" err="1" smtClean="0"/>
              <a:t>didnote</a:t>
            </a:r>
            <a:r>
              <a:rPr lang="en-US" dirty="0" smtClean="0"/>
              <a:t> @label=“Note”&gt;Mean Mr. Mustard sleeps in the park.&lt;/</a:t>
            </a:r>
            <a:r>
              <a:rPr lang="en-US" dirty="0" err="1" smtClean="0"/>
              <a:t>didnote</a:t>
            </a:r>
            <a:r>
              <a:rPr lang="en-US" dirty="0" smtClean="0"/>
              <a:t>&gt;</a:t>
            </a:r>
          </a:p>
          <a:p>
            <a:pPr lvl="1">
              <a:buNone/>
            </a:pPr>
            <a:r>
              <a:rPr lang="en-US" dirty="0" smtClean="0"/>
              <a:t>&lt;/did&gt;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WITH A LITTLE HELP FROM MY FRIENDS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ADDITIONS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Structured &lt;</a:t>
            </a:r>
            <a:r>
              <a:rPr lang="en-US" dirty="0" err="1" smtClean="0"/>
              <a:t>physdesc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formsavailable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container/@</a:t>
            </a:r>
            <a:r>
              <a:rPr lang="en-US" dirty="0" err="1" smtClean="0"/>
              <a:t>containerId</a:t>
            </a:r>
            <a:endParaRPr lang="en-US" dirty="0" smtClean="0"/>
          </a:p>
          <a:p>
            <a:r>
              <a:rPr lang="en-US" dirty="0" smtClean="0"/>
              <a:t>&lt;</a:t>
            </a:r>
            <a:r>
              <a:rPr lang="en-US" dirty="0" err="1" smtClean="0"/>
              <a:t>didnote</a:t>
            </a:r>
            <a:r>
              <a:rPr lang="en-US" dirty="0" smtClean="0"/>
              <a:t>&gt;</a:t>
            </a:r>
          </a:p>
          <a:p>
            <a:r>
              <a:rPr lang="en-US" dirty="0" err="1" smtClean="0"/>
              <a:t>unittitle</a:t>
            </a:r>
            <a:r>
              <a:rPr lang="en-US" dirty="0" smtClean="0"/>
              <a:t>/@normal</a:t>
            </a:r>
          </a:p>
          <a:p>
            <a:r>
              <a:rPr lang="en-US" dirty="0" smtClean="0"/>
              <a:t>&lt;relations&gt;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 IT BE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REJECTED PROPOSALS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Eliminate &lt;did&gt;</a:t>
            </a:r>
          </a:p>
          <a:p>
            <a:r>
              <a:rPr lang="en-US" dirty="0" smtClean="0"/>
              <a:t>Eliminate &lt;head&gt;</a:t>
            </a:r>
          </a:p>
          <a:p>
            <a:r>
              <a:rPr lang="en-US" dirty="0" smtClean="0"/>
              <a:t>Eliminate &lt;abstract&gt;</a:t>
            </a:r>
          </a:p>
          <a:p>
            <a:r>
              <a:rPr lang="en-US" dirty="0" smtClean="0"/>
              <a:t>Eliminate numbered components</a:t>
            </a:r>
          </a:p>
          <a:p>
            <a:r>
              <a:rPr lang="en-US" dirty="0" smtClean="0"/>
              <a:t>Make &lt;</a:t>
            </a:r>
            <a:r>
              <a:rPr lang="en-US" dirty="0" err="1" smtClean="0"/>
              <a:t>archdesc</a:t>
            </a:r>
            <a:r>
              <a:rPr lang="en-US" dirty="0" smtClean="0"/>
              <a:t>&gt; a wrapper tag for components alone</a:t>
            </a:r>
          </a:p>
          <a:p>
            <a:r>
              <a:rPr lang="en-US" dirty="0" smtClean="0"/>
              <a:t>Make @level required for all components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WANT TO HOLD YOUR HAND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RELATED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Migration stylesheet(s)</a:t>
            </a:r>
          </a:p>
          <a:p>
            <a:r>
              <a:rPr lang="en-US" dirty="0" smtClean="0"/>
              <a:t>External validation tools to</a:t>
            </a:r>
          </a:p>
          <a:p>
            <a:pPr lvl="1"/>
            <a:r>
              <a:rPr lang="en-US" dirty="0" smtClean="0"/>
              <a:t>Validate ISO code lists, etc.</a:t>
            </a:r>
          </a:p>
          <a:p>
            <a:pPr lvl="1"/>
            <a:r>
              <a:rPr lang="en-US" dirty="0" smtClean="0"/>
              <a:t>Establishing subset profiles </a:t>
            </a:r>
          </a:p>
          <a:p>
            <a:r>
              <a:rPr lang="en-US" dirty="0" smtClean="0"/>
              <a:t>Encoding manipulation tools</a:t>
            </a:r>
          </a:p>
          <a:p>
            <a:pPr lvl="1"/>
            <a:r>
              <a:rPr lang="en-US" dirty="0" smtClean="0"/>
              <a:t>Stylesheet to change between numbered and unnumbered components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MAXWELL’S SILVER HAMMER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TESTING AND COMMENTS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SDT GITHUB REPOSITORY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>
              <a:buNone/>
            </a:pPr>
            <a:r>
              <a:rPr lang="en-US" sz="3600" dirty="0" smtClean="0"/>
              <a:t>http://github.com/SAA-SDT/EAD-Revision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REVISED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Currently pre-Alpha</a:t>
            </a:r>
          </a:p>
          <a:p>
            <a:r>
              <a:rPr lang="en-US" dirty="0" smtClean="0"/>
              <a:t>Hacked version of existing schema</a:t>
            </a:r>
          </a:p>
          <a:p>
            <a:r>
              <a:rPr lang="en-US" dirty="0" smtClean="0"/>
              <a:t>Comprehensive re-write pending</a:t>
            </a:r>
          </a:p>
          <a:p>
            <a:endParaRPr lang="en-US" dirty="0" smtClean="0"/>
          </a:p>
          <a:p>
            <a:r>
              <a:rPr lang="en-US" sz="3200" dirty="0" smtClean="0"/>
              <a:t>http://github.com/SAA-SDT/EAD-Revision/blob/master/ead_revised.rng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MIGRATION STYLESHEET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Draft conversion of existing EAD 2002 instances to new EAD</a:t>
            </a:r>
          </a:p>
          <a:p>
            <a:r>
              <a:rPr lang="en-US" dirty="0" smtClean="0"/>
              <a:t>Intended to be developed </a:t>
            </a:r>
            <a:r>
              <a:rPr lang="en-US" dirty="0" err="1" smtClean="0"/>
              <a:t>alonside</a:t>
            </a:r>
            <a:r>
              <a:rPr lang="en-US" dirty="0" smtClean="0"/>
              <a:t> schema, but lagging behind</a:t>
            </a:r>
          </a:p>
          <a:p>
            <a:endParaRPr lang="en-US" dirty="0" smtClean="0"/>
          </a:p>
          <a:p>
            <a:r>
              <a:rPr lang="en-US" sz="3200" dirty="0" smtClean="0"/>
              <a:t>http://github.com/SAA-SDT/EAD-Revision/blob/master/ead2002toEADx.xsl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SUPPORT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Gladys </a:t>
            </a:r>
            <a:r>
              <a:rPr lang="en-US" dirty="0" err="1" smtClean="0"/>
              <a:t>Krieble</a:t>
            </a:r>
            <a:r>
              <a:rPr lang="en-US" dirty="0" smtClean="0"/>
              <a:t> </a:t>
            </a:r>
            <a:r>
              <a:rPr lang="en-US" dirty="0" err="1" smtClean="0"/>
              <a:t>Delmas</a:t>
            </a:r>
            <a:r>
              <a:rPr lang="en-US" dirty="0" smtClean="0"/>
              <a:t> Foundation</a:t>
            </a:r>
          </a:p>
          <a:p>
            <a:r>
              <a:rPr lang="en-US" dirty="0" smtClean="0"/>
              <a:t>National Endowment for the Humanities</a:t>
            </a:r>
          </a:p>
          <a:p>
            <a:r>
              <a:rPr lang="en-US" dirty="0" err="1" smtClean="0"/>
              <a:t>Nationaal</a:t>
            </a:r>
            <a:r>
              <a:rPr lang="en-US" dirty="0" smtClean="0"/>
              <a:t> </a:t>
            </a:r>
            <a:r>
              <a:rPr lang="en-US" dirty="0" err="1" smtClean="0"/>
              <a:t>Archief</a:t>
            </a:r>
            <a:r>
              <a:rPr lang="en-US" dirty="0" smtClean="0"/>
              <a:t> of the Netherlands</a:t>
            </a:r>
          </a:p>
          <a:p>
            <a:r>
              <a:rPr lang="en-US" dirty="0" smtClean="0"/>
              <a:t>Beinecke Rare Book and Manuscript Library, Yale University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ISSUE TRACKER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Three tags for issues</a:t>
            </a:r>
          </a:p>
          <a:p>
            <a:pPr lvl="1"/>
            <a:r>
              <a:rPr lang="en-US" dirty="0" smtClean="0"/>
              <a:t>“Bugs”</a:t>
            </a:r>
          </a:p>
          <a:p>
            <a:pPr lvl="1"/>
            <a:r>
              <a:rPr lang="en-US" dirty="0" smtClean="0"/>
              <a:t>(TS-EAD) “Feature Requests”</a:t>
            </a:r>
          </a:p>
          <a:p>
            <a:pPr lvl="1"/>
            <a:r>
              <a:rPr lang="en-US" dirty="0" smtClean="0"/>
              <a:t>“Comments”</a:t>
            </a:r>
          </a:p>
          <a:p>
            <a:pPr lvl="1"/>
            <a:endParaRPr lang="en-US" dirty="0" smtClean="0"/>
          </a:p>
          <a:p>
            <a:r>
              <a:rPr lang="en-US" sz="3200" dirty="0" smtClean="0"/>
              <a:t>http://github.com/SAA-SDT/EAD-Revision/issues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TOMORROW NEVER KNOWS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REMAINING TIMELINE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REMAINING TIMELINE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YOU KNOW MY NAME </a:t>
            </a:r>
            <a:br>
              <a:rPr lang="en-US" dirty="0" smtClean="0"/>
            </a:br>
            <a:r>
              <a:rPr lang="en-US" dirty="0" smtClean="0"/>
              <a:t>(LOOK UP THE NUMBER)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FURTHER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SAA Standards Portal</a:t>
            </a:r>
          </a:p>
          <a:p>
            <a:pPr lvl="1"/>
            <a:r>
              <a:rPr lang="en-US" dirty="0" smtClean="0"/>
              <a:t>http://www2.archivists.org/standards</a:t>
            </a:r>
          </a:p>
          <a:p>
            <a:r>
              <a:rPr lang="en-US" dirty="0" smtClean="0"/>
              <a:t>Schema Development Team </a:t>
            </a:r>
            <a:r>
              <a:rPr lang="en-US" dirty="0" err="1" smtClean="0"/>
              <a:t>Github</a:t>
            </a:r>
            <a:r>
              <a:rPr lang="en-US" dirty="0" smtClean="0"/>
              <a:t> Repository</a:t>
            </a:r>
          </a:p>
          <a:p>
            <a:pPr lvl="1"/>
            <a:r>
              <a:rPr lang="en-US" dirty="0" smtClean="0"/>
              <a:t> http://github.com/SAA-SDT/EAD-Revision </a:t>
            </a:r>
          </a:p>
          <a:p>
            <a:r>
              <a:rPr lang="en-US" dirty="0" smtClean="0"/>
              <a:t>Library of Congress EAD List</a:t>
            </a:r>
          </a:p>
          <a:p>
            <a:r>
              <a:rPr lang="en-US" dirty="0" smtClean="0"/>
              <a:t>EAD Roundtable List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ctr">
            <a:normAutofit/>
          </a:bodyPr>
          <a:lstStyle/>
          <a:p>
            <a:pPr algn="ctr">
              <a:buNone/>
            </a:pPr>
            <a:r>
              <a:rPr lang="en-US" sz="4800" dirty="0" smtClean="0"/>
              <a:t>Michael Rush</a:t>
            </a:r>
          </a:p>
          <a:p>
            <a:pPr algn="ctr">
              <a:buNone/>
            </a:pPr>
            <a:r>
              <a:rPr lang="en-US" sz="4800" dirty="0" smtClean="0">
                <a:hlinkClick r:id="rId2"/>
              </a:rPr>
              <a:t>michael.rush@yale.edu</a:t>
            </a:r>
            <a:endParaRPr lang="en-US" sz="4800" dirty="0" smtClean="0"/>
          </a:p>
          <a:p>
            <a:pPr algn="ctr">
              <a:buNone/>
            </a:pPr>
            <a:r>
              <a:rPr lang="en-US" sz="4800" dirty="0" smtClean="0"/>
              <a:t>twitter.com/</a:t>
            </a:r>
            <a:r>
              <a:rPr lang="en-US" sz="4800" dirty="0" err="1" smtClean="0"/>
              <a:t>mike_rush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BACK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POINTS OF EMPHASIS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Achieving greater conceptual and semantic consistency in the use of EAD.</a:t>
            </a:r>
          </a:p>
          <a:p>
            <a:endParaRPr lang="en-US" b="1" dirty="0" smtClean="0"/>
          </a:p>
          <a:p>
            <a:r>
              <a:rPr lang="en-US" b="1" dirty="0" smtClean="0"/>
              <a:t>Exploring mechanisms whereby EAD-encoded information might more seamlessly and effectively connect with, exchange, or incorporate data maintained according to other protocols.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POINTS OF EMPHASIS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Improving the functionality of EAD for representing descriptive information created in international and particularly in multilingual environments.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Being mindful that a new version will affect current users.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DRIVE MY CAR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958</TotalTime>
  <Words>1186</Words>
  <Application>Microsoft Office PowerPoint</Application>
  <PresentationFormat>On-screen Show (4:3)</PresentationFormat>
  <Paragraphs>303</Paragraphs>
  <Slides>56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Median</vt:lpstr>
      <vt:lpstr>EAD Revision  progress report</vt:lpstr>
      <vt:lpstr>THE LONG AND WINDING ROAD</vt:lpstr>
      <vt:lpstr>TIMELINE TO DATE</vt:lpstr>
      <vt:lpstr>WITH A LITTLE HELP FROM MY FRIENDS</vt:lpstr>
      <vt:lpstr>SUPPORT</vt:lpstr>
      <vt:lpstr>GET BACK</vt:lpstr>
      <vt:lpstr>POINTS OF EMPHASIS</vt:lpstr>
      <vt:lpstr>POINTS OF EMPHASIS</vt:lpstr>
      <vt:lpstr>DRIVE MY CAR</vt:lpstr>
      <vt:lpstr>COMMUNITY COMMENTS</vt:lpstr>
      <vt:lpstr>COMMUNITY COMMENTS</vt:lpstr>
      <vt:lpstr>HELLO GOODBYE</vt:lpstr>
      <vt:lpstr>GENERAL PROCEDURES</vt:lpstr>
      <vt:lpstr>2011 QUALIFIERS</vt:lpstr>
      <vt:lpstr>2012 QUALIFIERS</vt:lpstr>
      <vt:lpstr>HELTER SKELTER</vt:lpstr>
      <vt:lpstr>DISENTANGLE DESCRIPTIVE ELEMENTS</vt:lpstr>
      <vt:lpstr>REDUCE SEMANTIC OVERLOAD</vt:lpstr>
      <vt:lpstr>UPDATE ACCESS TERMS</vt:lpstr>
      <vt:lpstr>UPDATE ACCESS TERMS</vt:lpstr>
      <vt:lpstr>ALIGN WITH XHTML</vt:lpstr>
      <vt:lpstr>SIMPLIFY LINKS</vt:lpstr>
      <vt:lpstr>SUPPORT MULTIPLE LANGUAGES</vt:lpstr>
      <vt:lpstr>REDUCE MIXED CONTENT</vt:lpstr>
      <vt:lpstr>COME TOGETHER</vt:lpstr>
      <vt:lpstr>RECONCILIATION WITH EAC-CPF</vt:lpstr>
      <vt:lpstr>ELEANOR RIGBY</vt:lpstr>
      <vt:lpstr>DEPRECATED ELEMENTS</vt:lpstr>
      <vt:lpstr>SHE CAME IN THROUGH THE BATHROOM WINDOW</vt:lpstr>
      <vt:lpstr>ADDITIONS</vt:lpstr>
      <vt:lpstr>STRUCTURED PHYSDESC</vt:lpstr>
      <vt:lpstr>STRUCTURED PHYSDESC</vt:lpstr>
      <vt:lpstr>STRUCTURED PHYSDESC</vt:lpstr>
      <vt:lpstr>STRUCTURED PHYSDESC</vt:lpstr>
      <vt:lpstr>STRUCTURED PHYSDESC</vt:lpstr>
      <vt:lpstr>FORMS AVAILABLE</vt:lpstr>
      <vt:lpstr>CONTAINER ID</vt:lpstr>
      <vt:lpstr>CONTAINER ID</vt:lpstr>
      <vt:lpstr>DID NOTE</vt:lpstr>
      <vt:lpstr>ADDITIONS</vt:lpstr>
      <vt:lpstr>LET IT BE</vt:lpstr>
      <vt:lpstr>REJECTED PROPOSALS</vt:lpstr>
      <vt:lpstr>I WANT TO HOLD YOUR HAND</vt:lpstr>
      <vt:lpstr>RELATED TOOLS</vt:lpstr>
      <vt:lpstr>MAXWELL’S SILVER HAMMER</vt:lpstr>
      <vt:lpstr>TESTING AND COMMENTS</vt:lpstr>
      <vt:lpstr>SDT GITHUB REPOSITORY</vt:lpstr>
      <vt:lpstr>REVISED SCHEMA</vt:lpstr>
      <vt:lpstr>MIGRATION STYLESHEET</vt:lpstr>
      <vt:lpstr>ISSUE TRACKER</vt:lpstr>
      <vt:lpstr>TOMORROW NEVER KNOWS</vt:lpstr>
      <vt:lpstr>REMAINING TIMELINE</vt:lpstr>
      <vt:lpstr>REMAINING TIMELINE</vt:lpstr>
      <vt:lpstr>YOU KNOW MY NAME  (LOOK UP THE NUMBER)</vt:lpstr>
      <vt:lpstr>FURTHER INFORMATION</vt:lpstr>
      <vt:lpstr>CONTACT</vt:lpstr>
    </vt:vector>
  </TitlesOfParts>
  <Company>Yale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EAD Revision  progress report</dc:title>
  <dc:creator>Michael Rush</dc:creator>
  <cp:lastModifiedBy>Michael Rush</cp:lastModifiedBy>
  <cp:revision>63</cp:revision>
  <dcterms:created xsi:type="dcterms:W3CDTF">2012-08-06T23:37:56Z</dcterms:created>
  <dcterms:modified xsi:type="dcterms:W3CDTF">2012-09-13T13:30:56Z</dcterms:modified>
</cp:coreProperties>
</file>