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70" r:id="rId6"/>
    <p:sldId id="271" r:id="rId7"/>
    <p:sldId id="272" r:id="rId8"/>
    <p:sldId id="265" r:id="rId9"/>
    <p:sldId id="264" r:id="rId10"/>
    <p:sldId id="259" r:id="rId11"/>
    <p:sldId id="260" r:id="rId12"/>
    <p:sldId id="274" r:id="rId13"/>
    <p:sldId id="261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96B9-23BA-4992-84C5-3FD303C01B6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8DFC-8C9F-4405-85AC-67D582F17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3AFBB-8C45-4447-8B43-A8D1F3B67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unlv.edu/linked-dat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library.unlv.edu/objects/showgirls/1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gital.library.unlv.edu/objects/showgirls/15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701" y="2404534"/>
            <a:ext cx="8604302" cy="1646302"/>
          </a:xfrm>
        </p:spPr>
        <p:txBody>
          <a:bodyPr/>
          <a:lstStyle/>
          <a:p>
            <a:r>
              <a:rPr lang="en-US" sz="3200" dirty="0" smtClean="0"/>
              <a:t>Exploring the Application of Lessons Leaned from the UNLV’s Linked Data Project </a:t>
            </a:r>
            <a:br>
              <a:rPr lang="en-US" sz="3200" dirty="0" smtClean="0"/>
            </a:br>
            <a:r>
              <a:rPr lang="en-US" sz="3200" dirty="0" smtClean="0"/>
              <a:t>to Metadata for Archives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711" y="4366796"/>
            <a:ext cx="2757292" cy="155147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Silvia Southwick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Metadata Librarian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UNLV Libraries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silvia.southwick@unlv.edu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59099" y="4372805"/>
            <a:ext cx="3683357" cy="1551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Archives Records: Ensuring Access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Research Libraries Roundtable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August 13, 2014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accomplished?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Transformed our digital collections metadata into Linked Data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Used visualizers to demonstrate some of the benefits of </a:t>
            </a:r>
            <a:r>
              <a:rPr lang="en-US" dirty="0"/>
              <a:t>L</a:t>
            </a:r>
            <a:r>
              <a:rPr lang="en-US" dirty="0" smtClean="0"/>
              <a:t>inked Data</a:t>
            </a:r>
          </a:p>
          <a:p>
            <a:pPr lvl="1"/>
            <a:r>
              <a:rPr lang="en-US" dirty="0" smtClean="0"/>
              <a:t>Integrated data with other datasets (</a:t>
            </a:r>
            <a:r>
              <a:rPr lang="en-US" dirty="0" err="1" smtClean="0"/>
              <a:t>DBpediapedia</a:t>
            </a:r>
            <a:r>
              <a:rPr lang="en-US" dirty="0" smtClean="0"/>
              <a:t>, </a:t>
            </a:r>
            <a:r>
              <a:rPr lang="en-US" dirty="0" err="1"/>
              <a:t>G</a:t>
            </a:r>
            <a:r>
              <a:rPr lang="en-US" dirty="0" err="1" smtClean="0"/>
              <a:t>eonames</a:t>
            </a:r>
            <a:r>
              <a:rPr lang="en-US" dirty="0" smtClean="0"/>
              <a:t>, Library of Congress authority files and thesaurus.</a:t>
            </a:r>
          </a:p>
          <a:p>
            <a:pPr lvl="1"/>
            <a:r>
              <a:rPr lang="en-US" dirty="0" smtClean="0"/>
              <a:t>Displayed data in innovative ways (RDF not proprietary)</a:t>
            </a:r>
          </a:p>
          <a:p>
            <a:pPr lvl="1"/>
            <a:r>
              <a:rPr lang="en-US" dirty="0" smtClean="0"/>
              <a:t>Made our data available for re-use (in progress)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4254" y="1352281"/>
            <a:ext cx="2217125" cy="158201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Clean data</a:t>
            </a:r>
          </a:p>
          <a:p>
            <a:r>
              <a:rPr lang="en-US" dirty="0" smtClean="0"/>
              <a:t>Export data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Define URIs  rules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4254" y="5601292"/>
            <a:ext cx="2168895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05349" y="3752844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Refine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5349" y="5601292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Mulgara /</a:t>
            </a:r>
          </a:p>
          <a:p>
            <a:pPr algn="ctr"/>
            <a:r>
              <a:rPr lang="en-US" dirty="0" smtClean="0"/>
              <a:t>Virtuoso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05349" y="1612060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CONTENTdm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4254" y="3315292"/>
            <a:ext cx="2196865" cy="1905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Prepare data</a:t>
            </a:r>
          </a:p>
          <a:p>
            <a:r>
              <a:rPr lang="en-US" dirty="0" smtClean="0"/>
              <a:t>Reconcile</a:t>
            </a:r>
          </a:p>
          <a:p>
            <a:r>
              <a:rPr lang="en-US" dirty="0" smtClean="0"/>
              <a:t>Generate triples</a:t>
            </a:r>
          </a:p>
          <a:p>
            <a:r>
              <a:rPr lang="en-US" dirty="0" smtClean="0"/>
              <a:t>Export RDF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5919" y="1942618"/>
            <a:ext cx="1905000" cy="161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75919" y="5975706"/>
            <a:ext cx="1905000" cy="161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75919" y="4133844"/>
            <a:ext cx="1905000" cy="161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2804319" y="3010492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738705" y="5296492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3967579" y="1622738"/>
            <a:ext cx="208340" cy="6257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0" y="424357"/>
            <a:ext cx="8596668" cy="132080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3" y="114357"/>
            <a:ext cx="11112199" cy="662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experience to archival data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eac-cpf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Digital Collections (QDC+)</a:t>
            </a:r>
          </a:p>
          <a:p>
            <a:r>
              <a:rPr lang="en-US" dirty="0" smtClean="0"/>
              <a:t>Data model: EDM</a:t>
            </a:r>
          </a:p>
          <a:p>
            <a:r>
              <a:rPr lang="en-US" dirty="0" smtClean="0"/>
              <a:t>Managing URIs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Technologies: </a:t>
            </a:r>
          </a:p>
          <a:p>
            <a:pPr lvl="1"/>
            <a:r>
              <a:rPr lang="en-US" b="1" dirty="0" err="1" smtClean="0"/>
              <a:t>OpenRefine</a:t>
            </a:r>
            <a:r>
              <a:rPr lang="en-US" dirty="0" smtClean="0"/>
              <a:t> (Open Source)</a:t>
            </a:r>
          </a:p>
          <a:p>
            <a:pPr lvl="1"/>
            <a:r>
              <a:rPr lang="en-US" dirty="0" smtClean="0"/>
              <a:t>– focused on flat data structures</a:t>
            </a:r>
          </a:p>
          <a:p>
            <a:pPr lvl="1"/>
            <a:r>
              <a:rPr lang="en-US" dirty="0" smtClean="0"/>
              <a:t>- easy to create mapping</a:t>
            </a:r>
          </a:p>
          <a:p>
            <a:pPr lvl="1"/>
            <a:r>
              <a:rPr lang="en-US" dirty="0" smtClean="0"/>
              <a:t>Functions: clean, prepare data and reconcile data and generate Linked Data</a:t>
            </a:r>
          </a:p>
          <a:p>
            <a:pPr lvl="1"/>
            <a:r>
              <a:rPr lang="en-US" dirty="0" err="1" smtClean="0"/>
              <a:t>Mulgara</a:t>
            </a:r>
            <a:r>
              <a:rPr lang="en-US" dirty="0" smtClean="0"/>
              <a:t>/Virtuoso/Sesame…. Triple stores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dirty="0" err="1" smtClean="0">
                <a:solidFill>
                  <a:schemeClr val="accent2"/>
                </a:solidFill>
              </a:rPr>
              <a:t>ac-cpf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Data model: </a:t>
            </a:r>
            <a:r>
              <a:rPr lang="en-US" dirty="0" err="1" smtClean="0"/>
              <a:t>eac-cpf</a:t>
            </a:r>
            <a:r>
              <a:rPr lang="en-US" dirty="0" smtClean="0"/>
              <a:t> ontology</a:t>
            </a:r>
          </a:p>
          <a:p>
            <a:pPr lvl="1"/>
            <a:r>
              <a:rPr lang="en-US" dirty="0" smtClean="0"/>
              <a:t>Developed by Silvia Mazzini (Italy)</a:t>
            </a:r>
          </a:p>
          <a:p>
            <a:r>
              <a:rPr lang="en-US" dirty="0" smtClean="0"/>
              <a:t>Managing URIs</a:t>
            </a:r>
          </a:p>
          <a:p>
            <a:r>
              <a:rPr lang="en-US" dirty="0" smtClean="0"/>
              <a:t>Technologies:</a:t>
            </a:r>
          </a:p>
          <a:p>
            <a:pPr lvl="1"/>
            <a:r>
              <a:rPr lang="en-US" b="1" dirty="0" smtClean="0"/>
              <a:t>Karma</a:t>
            </a:r>
            <a:r>
              <a:rPr lang="en-US" dirty="0" smtClean="0"/>
              <a:t> (Open Source)</a:t>
            </a:r>
          </a:p>
          <a:p>
            <a:pPr lvl="1"/>
            <a:r>
              <a:rPr lang="en-US" dirty="0" smtClean="0"/>
              <a:t>- focused on hierarchical data structures</a:t>
            </a:r>
          </a:p>
          <a:p>
            <a:pPr lvl="1"/>
            <a:r>
              <a:rPr lang="en-US" dirty="0" smtClean="0"/>
              <a:t>-mapping is more complex</a:t>
            </a:r>
          </a:p>
          <a:p>
            <a:pPr lvl="1"/>
            <a:r>
              <a:rPr lang="en-US" dirty="0" smtClean="0"/>
              <a:t>Functions: clean, prepare data (reconcile?) and generate Linked Data</a:t>
            </a:r>
          </a:p>
          <a:p>
            <a:pPr lvl="1"/>
            <a:r>
              <a:rPr lang="en-US" dirty="0" err="1" smtClean="0"/>
              <a:t>Mulgara</a:t>
            </a:r>
            <a:r>
              <a:rPr lang="en-US" dirty="0" smtClean="0"/>
              <a:t>/Virtuosos/Sesame/… triple stores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77334" y="2459865"/>
            <a:ext cx="8548774" cy="128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2"/>
          </p:cNvCxnSpPr>
          <p:nvPr/>
        </p:nvCxnSpPr>
        <p:spPr>
          <a:xfrm flipH="1">
            <a:off x="4971245" y="1930400"/>
            <a:ext cx="4423" cy="4110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71245" y="1930401"/>
            <a:ext cx="4211391" cy="411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550" y="1210613"/>
            <a:ext cx="2217125" cy="158201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Clean data</a:t>
            </a:r>
          </a:p>
          <a:p>
            <a:r>
              <a:rPr lang="en-US" dirty="0" smtClean="0"/>
              <a:t>Export data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Define URIs  rules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550" y="5459624"/>
            <a:ext cx="2168895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36396" y="3611176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Refine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36396" y="5459624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Mulgara /</a:t>
            </a:r>
          </a:p>
          <a:p>
            <a:pPr algn="ctr"/>
            <a:r>
              <a:rPr lang="en-US" dirty="0" smtClean="0"/>
              <a:t>Virtuoso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6396" y="1470392"/>
            <a:ext cx="1828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CONTENTdm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550" y="3173624"/>
            <a:ext cx="2196865" cy="1905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Prepare data</a:t>
            </a:r>
          </a:p>
          <a:p>
            <a:r>
              <a:rPr lang="en-US" dirty="0" smtClean="0"/>
              <a:t>Reconcile</a:t>
            </a:r>
          </a:p>
          <a:p>
            <a:r>
              <a:rPr lang="en-US" dirty="0" smtClean="0"/>
              <a:t>Generate triples</a:t>
            </a:r>
          </a:p>
          <a:p>
            <a:r>
              <a:rPr lang="en-US" dirty="0" smtClean="0"/>
              <a:t>Export RDF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1215" y="1800950"/>
            <a:ext cx="846841" cy="209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81215" y="5877803"/>
            <a:ext cx="76956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81215" y="3992176"/>
            <a:ext cx="769568" cy="2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1709615" y="2868824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644001" y="5154824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2872875" y="1481070"/>
            <a:ext cx="208340" cy="6257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61539" y="3611176"/>
            <a:ext cx="1828800" cy="76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Karma</a:t>
            </a:r>
          </a:p>
          <a:p>
            <a:pPr algn="ctr"/>
            <a:r>
              <a:rPr lang="en-US" dirty="0" err="1" smtClean="0"/>
              <a:t>Ope</a:t>
            </a:r>
            <a:r>
              <a:rPr lang="en-US" dirty="0" err="1"/>
              <a:t>n</a:t>
            </a:r>
            <a:r>
              <a:rPr lang="en-US" dirty="0" err="1" smtClean="0"/>
              <a:t>Refine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61539" y="5470302"/>
            <a:ext cx="1828800" cy="76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Mulgara /</a:t>
            </a:r>
          </a:p>
          <a:p>
            <a:pPr algn="ctr"/>
            <a:r>
              <a:rPr lang="en-US" dirty="0" smtClean="0"/>
              <a:t>Virtuoso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761539" y="1481070"/>
            <a:ext cx="1828800" cy="76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ArchiveSpace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90944" y="677891"/>
            <a:ext cx="132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collections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65387" y="677891"/>
            <a:ext cx="131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1593" y="1833093"/>
            <a:ext cx="3070418" cy="1026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592" y="5254581"/>
            <a:ext cx="795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UNLV’s LOD Project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Blog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library.unlv.edu/linked-data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UNLV’s Linked Open Data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Relationships among people identified in transcripts from the digital collection: African American Experience in Las Vegas -- Oral History </a:t>
            </a:r>
          </a:p>
          <a:p>
            <a:endParaRPr lang="en-US" dirty="0" smtClean="0"/>
          </a:p>
          <a:p>
            <a:r>
              <a:rPr lang="en-US" dirty="0" smtClean="0"/>
              <a:t>Linked Data visualizer </a:t>
            </a:r>
            <a:r>
              <a:rPr lang="en-US" dirty="0" err="1" smtClean="0"/>
              <a:t>RelFinder</a:t>
            </a:r>
            <a:r>
              <a:rPr lang="en-US" dirty="0" smtClean="0"/>
              <a:t> – open source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have we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group in the library</a:t>
            </a:r>
          </a:p>
          <a:p>
            <a:endParaRPr lang="en-US" dirty="0"/>
          </a:p>
          <a:p>
            <a:pPr lvl="1"/>
            <a:r>
              <a:rPr lang="en-US" dirty="0" smtClean="0"/>
              <a:t>Thorough literature review</a:t>
            </a:r>
          </a:p>
          <a:p>
            <a:pPr lvl="1"/>
            <a:r>
              <a:rPr lang="en-US" dirty="0" smtClean="0"/>
              <a:t>Tests of open source technologies – </a:t>
            </a:r>
            <a:r>
              <a:rPr lang="en-US" dirty="0" err="1" smtClean="0"/>
              <a:t>OpenRefine</a:t>
            </a:r>
            <a:r>
              <a:rPr lang="en-US" dirty="0" smtClean="0"/>
              <a:t>, </a:t>
            </a:r>
            <a:r>
              <a:rPr lang="en-US" dirty="0" err="1" smtClean="0"/>
              <a:t>Mulgara</a:t>
            </a:r>
            <a:r>
              <a:rPr lang="en-US" dirty="0" smtClean="0"/>
              <a:t>, Virtuoso, visualizers (</a:t>
            </a:r>
            <a:r>
              <a:rPr lang="en-US" dirty="0" err="1" smtClean="0"/>
              <a:t>Relfinder</a:t>
            </a:r>
            <a:r>
              <a:rPr lang="en-US" dirty="0" smtClean="0"/>
              <a:t>, </a:t>
            </a:r>
            <a:r>
              <a:rPr lang="en-US" dirty="0" err="1" smtClean="0"/>
              <a:t>PivotViewer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Definition of data model – Europeana Data Model (EDM)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an exploratory </a:t>
            </a:r>
            <a:r>
              <a:rPr lang="en-US" dirty="0" smtClean="0"/>
              <a:t>project</a:t>
            </a:r>
          </a:p>
          <a:p>
            <a:pPr marL="685800" lvl="1"/>
            <a:r>
              <a:rPr lang="en-US" dirty="0" smtClean="0"/>
              <a:t>Data model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2963" t="10940" r="39886" b="4045"/>
          <a:stretch/>
        </p:blipFill>
        <p:spPr bwMode="auto">
          <a:xfrm>
            <a:off x="-5" y="1"/>
            <a:ext cx="619473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Object thumbnai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29" y="2874770"/>
            <a:ext cx="2327610" cy="18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4099325">
            <a:off x="5834130" y="2127975"/>
            <a:ext cx="562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Current digital collection 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record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651"/>
          </a:xfrm>
        </p:spPr>
        <p:txBody>
          <a:bodyPr/>
          <a:lstStyle/>
          <a:p>
            <a:r>
              <a:rPr lang="en-US" dirty="0" smtClean="0"/>
              <a:t>Expressing </a:t>
            </a:r>
            <a:r>
              <a:rPr lang="en-US" dirty="0" smtClean="0"/>
              <a:t>metadata </a:t>
            </a:r>
            <a:r>
              <a:rPr lang="en-US" dirty="0" smtClean="0"/>
              <a:t>as </a:t>
            </a:r>
            <a:r>
              <a:rPr lang="en-US" dirty="0"/>
              <a:t>t</a:t>
            </a:r>
            <a:r>
              <a:rPr lang="en-US" dirty="0" smtClean="0"/>
              <a:t>riples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&lt;this thing&gt; &lt;has creator&gt; &lt;Las Vegas News Bureau&gt;</a:t>
            </a:r>
          </a:p>
          <a:p>
            <a:r>
              <a:rPr lang="en-US" dirty="0" smtClean="0"/>
              <a:t>&lt; this thing &gt; &lt;has genre&gt; &lt;Photographic print&gt;</a:t>
            </a:r>
          </a:p>
          <a:p>
            <a:r>
              <a:rPr lang="en-US" dirty="0" smtClean="0"/>
              <a:t>&lt; this thing&gt; &lt;depicts&gt; &lt;Frank Sinatra&gt;</a:t>
            </a:r>
          </a:p>
          <a:p>
            <a:r>
              <a:rPr lang="en-US" dirty="0" smtClean="0"/>
              <a:t>&lt; this thing&gt; &lt;depicts&gt; &lt;Jack </a:t>
            </a:r>
            <a:r>
              <a:rPr lang="en-US" dirty="0" err="1" smtClean="0"/>
              <a:t>Entratter</a:t>
            </a:r>
            <a:r>
              <a:rPr lang="en-US" dirty="0" smtClean="0"/>
              <a:t>&gt;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/>
              <a:t>-------------------------------------------------------------------</a:t>
            </a:r>
          </a:p>
          <a:p>
            <a:r>
              <a:rPr lang="en-US" dirty="0" smtClean="0"/>
              <a:t>&lt;Frank Sinatra&gt; &lt;has profession&gt; &lt;entertainer&gt;</a:t>
            </a:r>
          </a:p>
          <a:p>
            <a:r>
              <a:rPr lang="en-US" dirty="0" smtClean="0"/>
              <a:t>&lt;Jack </a:t>
            </a:r>
            <a:r>
              <a:rPr lang="en-US" dirty="0" err="1" smtClean="0"/>
              <a:t>Entratter</a:t>
            </a:r>
            <a:r>
              <a:rPr lang="en-US" dirty="0" smtClean="0"/>
              <a:t>&gt; &lt;has profession&gt; &lt;theatrical producer</a:t>
            </a:r>
            <a:r>
              <a:rPr lang="en-US" dirty="0" smtClean="0"/>
              <a:t>&gt;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4" name="Picture 2" descr="Object 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21" y="2794018"/>
            <a:ext cx="2327610" cy="18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9739" y="1581754"/>
            <a:ext cx="420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subject --- predicate ---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:\My Documents\Linked Data\Our Presentations\FS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1" y="1556388"/>
            <a:ext cx="9650416" cy="41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30" y="3251358"/>
            <a:ext cx="1816560" cy="14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from different digital collections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7072" y="1829151"/>
            <a:ext cx="8712017" cy="4780101"/>
            <a:chOff x="1295122" y="1211766"/>
            <a:chExt cx="8363763" cy="4589021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32532" t="18349" r="42628" b="1511"/>
            <a:stretch/>
          </p:blipFill>
          <p:spPr bwMode="auto">
            <a:xfrm>
              <a:off x="1820819" y="1234281"/>
              <a:ext cx="1476375" cy="28289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l="36588" t="20231" r="39823" b="4046"/>
            <a:stretch/>
          </p:blipFill>
          <p:spPr bwMode="auto">
            <a:xfrm>
              <a:off x="3493225" y="2733637"/>
              <a:ext cx="1400175" cy="2495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4"/>
            <a:srcRect l="37179" t="17094" r="39584" b="4559"/>
            <a:stretch/>
          </p:blipFill>
          <p:spPr bwMode="auto">
            <a:xfrm>
              <a:off x="5048206" y="1234281"/>
              <a:ext cx="1381125" cy="26193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5"/>
            <a:srcRect l="6931" t="26791" r="9241" b="5014"/>
            <a:stretch/>
          </p:blipFill>
          <p:spPr bwMode="auto">
            <a:xfrm>
              <a:off x="8085515" y="1211766"/>
              <a:ext cx="1512168" cy="36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6"/>
            <a:srcRect l="37689" t="16176" r="39376" b="1765"/>
            <a:stretch/>
          </p:blipFill>
          <p:spPr bwMode="auto">
            <a:xfrm>
              <a:off x="6531930" y="2548689"/>
              <a:ext cx="1362075" cy="2657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519799">
              <a:off x="1844905" y="5201512"/>
              <a:ext cx="1142190" cy="365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75" dirty="0"/>
                <a:t>Showgirls</a:t>
              </a:r>
              <a:endParaRPr lang="en-US" sz="1875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72696">
              <a:off x="5490025" y="5435139"/>
              <a:ext cx="812861" cy="365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75" dirty="0"/>
                <a:t>Menus</a:t>
              </a:r>
              <a:endParaRPr lang="en-US" sz="1875" dirty="0"/>
            </a:p>
          </p:txBody>
        </p:sp>
        <p:sp>
          <p:nvSpPr>
            <p:cNvPr id="11" name="Left Brace 10"/>
            <p:cNvSpPr/>
            <p:nvPr/>
          </p:nvSpPr>
          <p:spPr>
            <a:xfrm rot="17662727">
              <a:off x="2356785" y="3766324"/>
              <a:ext cx="404440" cy="25277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75"/>
            </a:p>
          </p:txBody>
        </p:sp>
        <p:sp>
          <p:nvSpPr>
            <p:cNvPr id="12" name="Left Brace 11"/>
            <p:cNvSpPr/>
            <p:nvPr/>
          </p:nvSpPr>
          <p:spPr>
            <a:xfrm rot="17662727">
              <a:off x="5898964" y="3942281"/>
              <a:ext cx="404440" cy="25277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75"/>
            </a:p>
          </p:txBody>
        </p:sp>
        <p:sp>
          <p:nvSpPr>
            <p:cNvPr id="13" name="Left Brace 12"/>
            <p:cNvSpPr/>
            <p:nvPr/>
          </p:nvSpPr>
          <p:spPr>
            <a:xfrm rot="17662727">
              <a:off x="8589739" y="4205110"/>
              <a:ext cx="388906" cy="174938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75"/>
            </a:p>
          </p:txBody>
        </p:sp>
      </p:grpSp>
      <p:sp>
        <p:nvSpPr>
          <p:cNvPr id="14" name="TextBox 13"/>
          <p:cNvSpPr txBox="1"/>
          <p:nvPr/>
        </p:nvSpPr>
        <p:spPr>
          <a:xfrm rot="1519799">
            <a:off x="7053759" y="6086227"/>
            <a:ext cx="163378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75" dirty="0"/>
              <a:t>Dreaming the</a:t>
            </a:r>
          </a:p>
          <a:p>
            <a:r>
              <a:rPr lang="pt-BR" sz="1875" dirty="0"/>
              <a:t>Skyline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3365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060" y="321972"/>
            <a:ext cx="8596668" cy="1320800"/>
          </a:xfrm>
        </p:spPr>
        <p:txBody>
          <a:bodyPr/>
          <a:lstStyle/>
          <a:p>
            <a:r>
              <a:rPr lang="en-US" dirty="0" smtClean="0"/>
              <a:t>Missing Links</a:t>
            </a:r>
            <a:endParaRPr lang="en-US" dirty="0"/>
          </a:p>
        </p:txBody>
      </p:sp>
      <p:pic>
        <p:nvPicPr>
          <p:cNvPr id="6" name="Picture 2" descr="M:\My Documents\Linked Data\Our Presentations\linked data cloud Contentd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337"/>
            <a:ext cx="10178011" cy="57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460904">
            <a:off x="9797723" y="23134"/>
            <a:ext cx="437882" cy="22973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1" y="259"/>
            <a:ext cx="9043347" cy="69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449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Exploring the Application of Lessons Leaned from the UNLV’s Linked Data Project  to Metadata for Archives</vt:lpstr>
      <vt:lpstr>UNLV’s Linked Open Data Project </vt:lpstr>
      <vt:lpstr>How have we started?</vt:lpstr>
      <vt:lpstr>PowerPoint Presentation</vt:lpstr>
      <vt:lpstr>Expressing metadata as triples</vt:lpstr>
      <vt:lpstr>Graph Representation</vt:lpstr>
      <vt:lpstr>Records from different digital collections</vt:lpstr>
      <vt:lpstr>Missing Links</vt:lpstr>
      <vt:lpstr>PowerPoint Presentation</vt:lpstr>
      <vt:lpstr>What have we accomplished?</vt:lpstr>
      <vt:lpstr>How?</vt:lpstr>
      <vt:lpstr>PowerPoint Presentation</vt:lpstr>
      <vt:lpstr>Applying experience to archival data (eac-cpf)</vt:lpstr>
      <vt:lpstr>PowerPoint Presentation</vt:lpstr>
      <vt:lpstr>Thank You!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lessons learned from UNLV Linked Data Project to Archive data</dc:title>
  <dc:creator>Silvia Southwick</dc:creator>
  <cp:lastModifiedBy>Silvia Southwick</cp:lastModifiedBy>
  <cp:revision>19</cp:revision>
  <dcterms:created xsi:type="dcterms:W3CDTF">2014-08-10T19:26:16Z</dcterms:created>
  <dcterms:modified xsi:type="dcterms:W3CDTF">2014-08-13T18:57:43Z</dcterms:modified>
</cp:coreProperties>
</file>