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2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August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4663-3D96-7442-8A72-C6C7A7D44920}" type="datetimeFigureOut">
              <a:rPr lang="en-US" smtClean="0"/>
              <a:t>8/2/16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A65D-BBF2-E244-8CE2-D8CA55241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4663-3D96-7442-8A72-C6C7A7D44920}" type="datetimeFigureOut">
              <a:rPr lang="en-US" smtClean="0"/>
              <a:t>8/2/16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A65D-BBF2-E244-8CE2-D8CA55241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4663-3D96-7442-8A72-C6C7A7D44920}" type="datetimeFigureOut">
              <a:rPr lang="en-US" smtClean="0"/>
              <a:t>8/2/16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A65D-BBF2-E244-8CE2-D8CA55241C20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August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4663-3D96-7442-8A72-C6C7A7D44920}" type="datetimeFigureOut">
              <a:rPr lang="en-US" smtClean="0"/>
              <a:t>8/2/16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A65D-BBF2-E244-8CE2-D8CA55241C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4663-3D96-7442-8A72-C6C7A7D44920}" type="datetimeFigureOut">
              <a:rPr lang="en-US" smtClean="0"/>
              <a:t>8/2/16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A65D-BBF2-E244-8CE2-D8CA55241C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7F4663-3D96-7442-8A72-C6C7A7D44920}" type="datetimeFigureOut">
              <a:rPr lang="en-US" smtClean="0"/>
              <a:t>8/2/16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A65D-BBF2-E244-8CE2-D8CA55241C2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4663-3D96-7442-8A72-C6C7A7D44920}" type="datetimeFigureOut">
              <a:rPr lang="en-US" smtClean="0"/>
              <a:t>8/2/16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A65D-BBF2-E244-8CE2-D8CA55241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B7F4663-3D96-7442-8A72-C6C7A7D44920}" type="datetimeFigureOut">
              <a:rPr lang="en-US" smtClean="0"/>
              <a:t>8/2/16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A65D-BBF2-E244-8CE2-D8CA55241C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B7F4663-3D96-7442-8A72-C6C7A7D44920}" type="datetimeFigureOut">
              <a:rPr lang="en-US" smtClean="0"/>
              <a:t>8/2/16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A65D-BBF2-E244-8CE2-D8CA55241C2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B7F4663-3D96-7442-8A72-C6C7A7D44920}" type="datetimeFigureOut">
              <a:rPr lang="en-US" smtClean="0"/>
              <a:t>8/2/16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FF0BA65D-BBF2-E244-8CE2-D8CA55241C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flections.mndigital.org/cdm/compoundobject/collection/p16022coll32/id/19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0068" y="4142154"/>
            <a:ext cx="3273552" cy="1191846"/>
          </a:xfrm>
        </p:spPr>
        <p:txBody>
          <a:bodyPr>
            <a:noAutofit/>
          </a:bodyPr>
          <a:lstStyle/>
          <a:p>
            <a:pPr algn="ctr"/>
            <a:r>
              <a:rPr lang="en-US" sz="1400" b="1" dirty="0" smtClean="0"/>
              <a:t>Jinfang Niu</a:t>
            </a:r>
          </a:p>
          <a:p>
            <a:pPr algn="ctr"/>
            <a:r>
              <a:rPr lang="en-US" sz="1400" b="1" dirty="0" smtClean="0"/>
              <a:t>School of Information</a:t>
            </a:r>
          </a:p>
          <a:p>
            <a:pPr algn="ctr"/>
            <a:r>
              <a:rPr lang="en-US" sz="1400" b="1" dirty="0" smtClean="0"/>
              <a:t>University of South Florida</a:t>
            </a:r>
            <a:endParaRPr lang="en-US" sz="1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975" y="2526974"/>
            <a:ext cx="5340513" cy="1198244"/>
          </a:xfrm>
        </p:spPr>
        <p:txBody>
          <a:bodyPr>
            <a:normAutofit/>
          </a:bodyPr>
          <a:lstStyle/>
          <a:p>
            <a:r>
              <a:rPr lang="en-US" sz="2800" b="1" dirty="0"/>
              <a:t>Content-level intellectual control for digital </a:t>
            </a:r>
            <a:r>
              <a:rPr lang="en-US" sz="2800" b="1" dirty="0" smtClean="0"/>
              <a:t>archives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3694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Archival intellectual </a:t>
            </a:r>
            <a:r>
              <a:rPr lang="en-US" dirty="0"/>
              <a:t>control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the creation of tools such as catalogs, finding aids, or other guides that enable researchers to locate relevant materials relevant to their interests.” </a:t>
            </a:r>
            <a:r>
              <a:rPr lang="en-US" dirty="0" smtClean="0"/>
              <a:t>From </a:t>
            </a:r>
            <a:r>
              <a:rPr lang="en-US" dirty="0"/>
              <a:t>Richard Pearce-Moses, A Glossary of Archival and Records </a:t>
            </a:r>
            <a:r>
              <a:rPr lang="en-US" dirty="0" smtClean="0"/>
              <a:t>Terminology.</a:t>
            </a:r>
            <a:endParaRPr lang="en-US" dirty="0"/>
          </a:p>
          <a:p>
            <a:pPr lvl="1"/>
            <a:r>
              <a:rPr lang="en-US" dirty="0" smtClean="0"/>
              <a:t>Creation of catalogs, finding aids and other guides</a:t>
            </a:r>
          </a:p>
          <a:p>
            <a:pPr lvl="1"/>
            <a:r>
              <a:rPr lang="en-US" dirty="0" smtClean="0"/>
              <a:t>Help researchers </a:t>
            </a:r>
            <a:r>
              <a:rPr lang="en-US" dirty="0" smtClean="0"/>
              <a:t>locate </a:t>
            </a:r>
            <a:r>
              <a:rPr lang="en-US" dirty="0" smtClean="0"/>
              <a:t>records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Traditionally aggregate </a:t>
            </a:r>
            <a:r>
              <a:rPr lang="en-US" dirty="0"/>
              <a:t>control dominate</a:t>
            </a:r>
          </a:p>
          <a:p>
            <a:pPr lvl="1"/>
            <a:r>
              <a:rPr lang="en-US" dirty="0"/>
              <a:t>Item-level control </a:t>
            </a:r>
            <a:r>
              <a:rPr lang="en-US" dirty="0" smtClean="0"/>
              <a:t>is becoming </a:t>
            </a:r>
            <a:r>
              <a:rPr lang="en-US" dirty="0"/>
              <a:t>common, especially for </a:t>
            </a:r>
            <a:r>
              <a:rPr lang="en-US" dirty="0" smtClean="0"/>
              <a:t>digital records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4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evolution of intellectual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Today, the </a:t>
            </a:r>
            <a:r>
              <a:rPr lang="en-US" dirty="0"/>
              <a:t>intellectual control of digital records reaches below the item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Content-level control</a:t>
            </a:r>
            <a:endParaRPr lang="en-US" dirty="0"/>
          </a:p>
          <a:p>
            <a:pPr lvl="1"/>
            <a:r>
              <a:rPr lang="en-US" dirty="0"/>
              <a:t>D</a:t>
            </a:r>
            <a:r>
              <a:rPr lang="en-US" dirty="0" smtClean="0"/>
              <a:t>escription </a:t>
            </a:r>
            <a:r>
              <a:rPr lang="en-US" dirty="0"/>
              <a:t>of </a:t>
            </a:r>
            <a:r>
              <a:rPr lang="en-US" dirty="0" smtClean="0"/>
              <a:t>item components</a:t>
            </a:r>
          </a:p>
          <a:p>
            <a:pPr lvl="1"/>
            <a:r>
              <a:rPr lang="en-US" dirty="0"/>
              <a:t>Annotation of textual content </a:t>
            </a:r>
          </a:p>
          <a:p>
            <a:pPr lvl="1"/>
            <a:r>
              <a:rPr lang="en-US" dirty="0" smtClean="0"/>
              <a:t>Description of individual entities, variables or survey questions within datasets</a:t>
            </a:r>
          </a:p>
          <a:p>
            <a:pPr lvl="1"/>
            <a:endParaRPr lang="en-US" dirty="0"/>
          </a:p>
          <a:p>
            <a:r>
              <a:rPr lang="en-US" dirty="0" smtClean="0"/>
              <a:t>Content-level control helps discover information from the content of records, instead of discovering records.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1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item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 multi-page manuscript document (an item) may be digitized as several computer files, each of which is for one page.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scanner may automatically capture some metadata for each </a:t>
            </a:r>
            <a:r>
              <a:rPr lang="en-US" dirty="0" smtClean="0"/>
              <a:t>page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Optical Character Recognition (OCR) software can provide the transcripts for the content of each page.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case, page level control </a:t>
            </a:r>
            <a:r>
              <a:rPr lang="en-US" dirty="0" smtClean="0"/>
              <a:t>enables </a:t>
            </a:r>
            <a:r>
              <a:rPr lang="en-US" dirty="0"/>
              <a:t>users to locate the particular page where the searched content is from. </a:t>
            </a: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://reflections.mndigital.org/cdm/compoundobject/collection/p16022coll32/id/</a:t>
            </a:r>
            <a:r>
              <a:rPr lang="en-US" dirty="0" smtClean="0">
                <a:hlinkClick r:id="rId2"/>
              </a:rPr>
              <a:t>197</a:t>
            </a:r>
            <a:endParaRPr lang="en-US" dirty="0" smtClean="0"/>
          </a:p>
          <a:p>
            <a:r>
              <a:rPr lang="en-US" dirty="0" smtClean="0"/>
              <a:t>You can see metadata for each individual page, in addition to metadata for the record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87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of textual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6225" y="1295401"/>
            <a:ext cx="8595360" cy="49377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collection documents Perlman's career as an economist and author at &lt;</a:t>
            </a:r>
            <a:r>
              <a:rPr lang="en-US" dirty="0" err="1"/>
              <a:t>corpname</a:t>
            </a:r>
            <a:r>
              <a:rPr lang="en-US" dirty="0"/>
              <a:t>&gt;University of Pittsburgh&lt;/</a:t>
            </a:r>
            <a:r>
              <a:rPr lang="en-US" dirty="0" err="1"/>
              <a:t>corpname</a:t>
            </a:r>
            <a:r>
              <a:rPr lang="en-US" dirty="0"/>
              <a:t>&gt; and reflects his interest in work arbitration, trade unions, and the economics of public health. Among correspondents are many noted economists, including &lt;</a:t>
            </a:r>
            <a:r>
              <a:rPr lang="en-US" dirty="0" err="1"/>
              <a:t>persname</a:t>
            </a:r>
            <a:r>
              <a:rPr lang="en-US" dirty="0"/>
              <a:t> &gt;Martin </a:t>
            </a:r>
            <a:r>
              <a:rPr lang="en-US" dirty="0" err="1"/>
              <a:t>Shubik</a:t>
            </a:r>
            <a:r>
              <a:rPr lang="en-US" dirty="0"/>
              <a:t> &lt;/</a:t>
            </a:r>
            <a:r>
              <a:rPr lang="en-US" dirty="0" err="1"/>
              <a:t>persname</a:t>
            </a:r>
            <a:r>
              <a:rPr lang="en-US" dirty="0"/>
              <a:t>&gt;, and &lt;</a:t>
            </a:r>
            <a:r>
              <a:rPr lang="en-US" dirty="0" err="1"/>
              <a:t>persname</a:t>
            </a:r>
            <a:r>
              <a:rPr lang="en-US" dirty="0"/>
              <a:t>&gt;Martin </a:t>
            </a:r>
            <a:r>
              <a:rPr lang="en-US" dirty="0" err="1"/>
              <a:t>Bronfenbrenner</a:t>
            </a:r>
            <a:r>
              <a:rPr lang="en-US" dirty="0"/>
              <a:t> &lt;/</a:t>
            </a:r>
            <a:r>
              <a:rPr lang="en-US" dirty="0" err="1"/>
              <a:t>persname</a:t>
            </a:r>
            <a:r>
              <a:rPr lang="en-US" dirty="0"/>
              <a:t>&gt;.  While many of the letters are personal in nature, others contain considerable information about Perlman's work, particularly in the years around the publication of his works &lt;title&gt;Judges in Industry: A Study of Labor Arbitration in Australia&lt;/title&gt; &lt;date type="publication"&gt;(1954)&lt;/date&gt;.  Additional correspondence relates to the publication of the &lt;title &gt;Journal of Economic Literature&lt;/title&gt;.</a:t>
            </a:r>
          </a:p>
          <a:p>
            <a:pPr lvl="1"/>
            <a:r>
              <a:rPr lang="en-US" dirty="0" smtClean="0"/>
              <a:t>adapted </a:t>
            </a:r>
            <a:r>
              <a:rPr lang="en-US" dirty="0"/>
              <a:t>from one example in the EAD tag library. </a:t>
            </a:r>
            <a:endParaRPr lang="en-US" dirty="0" smtClean="0"/>
          </a:p>
          <a:p>
            <a:pPr lvl="1"/>
            <a:r>
              <a:rPr lang="en-US" dirty="0" smtClean="0"/>
              <a:t>The markup helps users find entities of particular types, more accurate than pure keyword search.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90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individual entities in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Support the discovery of individual entities within datasets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Search for individual </a:t>
            </a:r>
            <a:r>
              <a:rPr lang="en-US" dirty="0"/>
              <a:t>passengers based on last name, first name, age, country of origin, destination city/county, and other </a:t>
            </a:r>
            <a:r>
              <a:rPr lang="en-US" dirty="0" smtClean="0"/>
              <a:t>factors within the </a:t>
            </a:r>
            <a:r>
              <a:rPr lang="en-US" dirty="0"/>
              <a:t>data file “Russians to America Passenger Data File, 1834–1897” in the Access to Archival Databases (AAD) of </a:t>
            </a:r>
            <a:r>
              <a:rPr lang="en-US" dirty="0" smtClean="0"/>
              <a:t>NARA.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07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Description of variables and survey questions within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Support the discovery of variables</a:t>
            </a:r>
          </a:p>
          <a:p>
            <a:r>
              <a:rPr lang="en-US" dirty="0" smtClean="0"/>
              <a:t>Common in social science data archives</a:t>
            </a:r>
          </a:p>
          <a:p>
            <a:r>
              <a:rPr lang="en-US" dirty="0" smtClean="0"/>
              <a:t>Supported by the DDI standard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Metadata for individual entities, variables and survey questions are usually not originally created by archivists. However, archivists have the responsibility of checking their accuracy and completeness.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4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read more about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Jinfang Niu (</a:t>
            </a:r>
            <a:r>
              <a:rPr lang="en-US" dirty="0" smtClean="0"/>
              <a:t>2016) </a:t>
            </a:r>
            <a:r>
              <a:rPr lang="en-US" dirty="0"/>
              <a:t>Archival Intellectual Control in the Digital Age, Journal of Archival Organization, 12:3-4, 186-197, DOI: 10.1080/15332748.2015.1154747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49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Thanks!</a:t>
            </a:r>
          </a:p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56270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134</TotalTime>
  <Words>615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Soho</vt:lpstr>
      <vt:lpstr>Content-level intellectual control for digital archives</vt:lpstr>
      <vt:lpstr>Archival intellectual control </vt:lpstr>
      <vt:lpstr>The evolution of intellectual control</vt:lpstr>
      <vt:lpstr>Description of item components</vt:lpstr>
      <vt:lpstr>Annotation of textual content</vt:lpstr>
      <vt:lpstr>Description of individual entities in datasets</vt:lpstr>
      <vt:lpstr>Description of variables and survey questions within datasets</vt:lpstr>
      <vt:lpstr>Want to read more about this?</vt:lpstr>
      <vt:lpstr>PowerPoint Presentation</vt:lpstr>
    </vt:vector>
  </TitlesOfParts>
  <Company>USF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Content-level intellectual control for digital archives</dc:title>
  <dc:creator>Jinfang Niu</dc:creator>
  <cp:lastModifiedBy>Jinfang</cp:lastModifiedBy>
  <cp:revision>16</cp:revision>
  <dcterms:created xsi:type="dcterms:W3CDTF">2016-07-28T13:58:00Z</dcterms:created>
  <dcterms:modified xsi:type="dcterms:W3CDTF">2016-08-02T11:10:47Z</dcterms:modified>
</cp:coreProperties>
</file>