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6"/>
  </p:notesMasterIdLst>
  <p:sldIdLst>
    <p:sldId id="256" r:id="rId2"/>
    <p:sldId id="261" r:id="rId3"/>
    <p:sldId id="262" r:id="rId4"/>
    <p:sldId id="270" r:id="rId5"/>
    <p:sldId id="272" r:id="rId6"/>
    <p:sldId id="271" r:id="rId7"/>
    <p:sldId id="269" r:id="rId8"/>
    <p:sldId id="268" r:id="rId9"/>
    <p:sldId id="275" r:id="rId10"/>
    <p:sldId id="267" r:id="rId11"/>
    <p:sldId id="258" r:id="rId12"/>
    <p:sldId id="266" r:id="rId13"/>
    <p:sldId id="273" r:id="rId14"/>
    <p:sldId id="274" r:id="rId15"/>
  </p:sldIdLst>
  <p:sldSz cx="9144000" cy="6858000" type="screen4x3"/>
  <p:notesSz cx="69469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2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mthomas:Documents:Archon:Finding%20Aid%20Inventory%20Project:Finding%20Aids%20Inventory_final_0424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Numbers!$B$37</c:f>
              <c:strCache>
                <c:ptCount val="1"/>
                <c:pt idx="0">
                  <c:v>Catalog</c:v>
                </c:pt>
              </c:strCache>
            </c:strRef>
          </c:tx>
          <c:invertIfNegative val="0"/>
          <c:cat>
            <c:strRef>
              <c:f>Numbers!$A$38:$A$43</c:f>
              <c:strCache>
                <c:ptCount val="6"/>
                <c:pt idx="0">
                  <c:v>Items without Record</c:v>
                </c:pt>
                <c:pt idx="1">
                  <c:v>Items with Record</c:v>
                </c:pt>
                <c:pt idx="2">
                  <c:v>Items with Record + Link</c:v>
                </c:pt>
                <c:pt idx="3">
                  <c:v>Items with Record + Broken Link</c:v>
                </c:pt>
                <c:pt idx="4">
                  <c:v>Items with Record only</c:v>
                </c:pt>
                <c:pt idx="5">
                  <c:v>Items with Record + FA</c:v>
                </c:pt>
              </c:strCache>
            </c:strRef>
          </c:cat>
          <c:val>
            <c:numRef>
              <c:f>Numbers!$B$38:$B$43</c:f>
              <c:numCache>
                <c:formatCode>General</c:formatCode>
                <c:ptCount val="6"/>
                <c:pt idx="0">
                  <c:v>361.0</c:v>
                </c:pt>
                <c:pt idx="1">
                  <c:v>593.0</c:v>
                </c:pt>
                <c:pt idx="2">
                  <c:v>299.0</c:v>
                </c:pt>
                <c:pt idx="3">
                  <c:v>105.0</c:v>
                </c:pt>
              </c:numCache>
            </c:numRef>
          </c:val>
        </c:ser>
        <c:ser>
          <c:idx val="1"/>
          <c:order val="1"/>
          <c:tx>
            <c:strRef>
              <c:f>Numbers!$C$37</c:f>
              <c:strCache>
                <c:ptCount val="1"/>
                <c:pt idx="0">
                  <c:v>Archives Florida</c:v>
                </c:pt>
              </c:strCache>
            </c:strRef>
          </c:tx>
          <c:invertIfNegative val="0"/>
          <c:cat>
            <c:strRef>
              <c:f>Numbers!$A$38:$A$43</c:f>
              <c:strCache>
                <c:ptCount val="6"/>
                <c:pt idx="0">
                  <c:v>Items without Record</c:v>
                </c:pt>
                <c:pt idx="1">
                  <c:v>Items with Record</c:v>
                </c:pt>
                <c:pt idx="2">
                  <c:v>Items with Record + Link</c:v>
                </c:pt>
                <c:pt idx="3">
                  <c:v>Items with Record + Broken Link</c:v>
                </c:pt>
                <c:pt idx="4">
                  <c:v>Items with Record only</c:v>
                </c:pt>
                <c:pt idx="5">
                  <c:v>Items with Record + FA</c:v>
                </c:pt>
              </c:strCache>
            </c:strRef>
          </c:cat>
          <c:val>
            <c:numRef>
              <c:f>Numbers!$C$38:$C$43</c:f>
              <c:numCache>
                <c:formatCode>General</c:formatCode>
                <c:ptCount val="6"/>
                <c:pt idx="0">
                  <c:v>639.0</c:v>
                </c:pt>
                <c:pt idx="1">
                  <c:v>320.0</c:v>
                </c:pt>
                <c:pt idx="4">
                  <c:v>17.0</c:v>
                </c:pt>
                <c:pt idx="5">
                  <c:v>303.0</c:v>
                </c:pt>
              </c:numCache>
            </c:numRef>
          </c:val>
        </c:ser>
        <c:ser>
          <c:idx val="2"/>
          <c:order val="2"/>
          <c:tx>
            <c:strRef>
              <c:f>Numbers!$D$37</c:f>
              <c:strCache>
                <c:ptCount val="1"/>
                <c:pt idx="0">
                  <c:v>DigiTool</c:v>
                </c:pt>
              </c:strCache>
            </c:strRef>
          </c:tx>
          <c:invertIfNegative val="0"/>
          <c:cat>
            <c:strRef>
              <c:f>Numbers!$A$38:$A$43</c:f>
              <c:strCache>
                <c:ptCount val="6"/>
                <c:pt idx="0">
                  <c:v>Items without Record</c:v>
                </c:pt>
                <c:pt idx="1">
                  <c:v>Items with Record</c:v>
                </c:pt>
                <c:pt idx="2">
                  <c:v>Items with Record + Link</c:v>
                </c:pt>
                <c:pt idx="3">
                  <c:v>Items with Record + Broken Link</c:v>
                </c:pt>
                <c:pt idx="4">
                  <c:v>Items with Record only</c:v>
                </c:pt>
                <c:pt idx="5">
                  <c:v>Items with Record + FA</c:v>
                </c:pt>
              </c:strCache>
            </c:strRef>
          </c:cat>
          <c:val>
            <c:numRef>
              <c:f>Numbers!$D$38:$D$43</c:f>
              <c:numCache>
                <c:formatCode>General</c:formatCode>
                <c:ptCount val="6"/>
                <c:pt idx="0">
                  <c:v>935.0</c:v>
                </c:pt>
                <c:pt idx="1">
                  <c:v>21.0</c:v>
                </c:pt>
                <c:pt idx="4">
                  <c:v>21.0</c:v>
                </c:pt>
                <c:pt idx="5">
                  <c:v>0.0</c:v>
                </c:pt>
              </c:numCache>
            </c:numRef>
          </c:val>
        </c:ser>
        <c:ser>
          <c:idx val="3"/>
          <c:order val="3"/>
          <c:tx>
            <c:strRef>
              <c:f>Numbers!$E$37</c:f>
              <c:strCache>
                <c:ptCount val="1"/>
                <c:pt idx="0">
                  <c:v>Archon</c:v>
                </c:pt>
              </c:strCache>
            </c:strRef>
          </c:tx>
          <c:invertIfNegative val="0"/>
          <c:cat>
            <c:strRef>
              <c:f>Numbers!$A$38:$A$43</c:f>
              <c:strCache>
                <c:ptCount val="6"/>
                <c:pt idx="0">
                  <c:v>Items without Record</c:v>
                </c:pt>
                <c:pt idx="1">
                  <c:v>Items with Record</c:v>
                </c:pt>
                <c:pt idx="2">
                  <c:v>Items with Record + Link</c:v>
                </c:pt>
                <c:pt idx="3">
                  <c:v>Items with Record + Broken Link</c:v>
                </c:pt>
                <c:pt idx="4">
                  <c:v>Items with Record only</c:v>
                </c:pt>
                <c:pt idx="5">
                  <c:v>Items with Record + FA</c:v>
                </c:pt>
              </c:strCache>
            </c:strRef>
          </c:cat>
          <c:val>
            <c:numRef>
              <c:f>Numbers!$E$38:$E$43</c:f>
              <c:numCache>
                <c:formatCode>General</c:formatCode>
                <c:ptCount val="6"/>
                <c:pt idx="0">
                  <c:v>218.0</c:v>
                </c:pt>
                <c:pt idx="1">
                  <c:v>739.0</c:v>
                </c:pt>
                <c:pt idx="4">
                  <c:v>530.0</c:v>
                </c:pt>
                <c:pt idx="5">
                  <c:v>210.0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3657032"/>
        <c:axId val="2123660152"/>
      </c:barChart>
      <c:catAx>
        <c:axId val="2123657032"/>
        <c:scaling>
          <c:orientation val="minMax"/>
        </c:scaling>
        <c:delete val="0"/>
        <c:axPos val="b"/>
        <c:majorTickMark val="out"/>
        <c:minorTickMark val="none"/>
        <c:tickLblPos val="nextTo"/>
        <c:crossAx val="2123660152"/>
        <c:crosses val="autoZero"/>
        <c:auto val="1"/>
        <c:lblAlgn val="ctr"/>
        <c:lblOffset val="100"/>
        <c:noMultiLvlLbl val="0"/>
      </c:catAx>
      <c:valAx>
        <c:axId val="2123660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36570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Archon Stub</c:v>
                </c:pt>
                <c:pt idx="1">
                  <c:v>Archon Full</c:v>
                </c:pt>
                <c:pt idx="2">
                  <c:v>Paper Only</c:v>
                </c:pt>
                <c:pt idx="3">
                  <c:v>No Catalog Record</c:v>
                </c:pt>
                <c:pt idx="4">
                  <c:v>No Access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329.0</c:v>
                </c:pt>
                <c:pt idx="1">
                  <c:v>98.0</c:v>
                </c:pt>
                <c:pt idx="2">
                  <c:v>20.0</c:v>
                </c:pt>
                <c:pt idx="3">
                  <c:v>346.0</c:v>
                </c:pt>
                <c:pt idx="4">
                  <c:v>103.0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Archon Stub</c:v>
                </c:pt>
                <c:pt idx="1">
                  <c:v>Archon Full</c:v>
                </c:pt>
                <c:pt idx="2">
                  <c:v>Paper Only</c:v>
                </c:pt>
                <c:pt idx="3">
                  <c:v>No Catalog Record</c:v>
                </c:pt>
                <c:pt idx="4">
                  <c:v>No Access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857.0</c:v>
                </c:pt>
                <c:pt idx="1">
                  <c:v>586.0</c:v>
                </c:pt>
                <c:pt idx="2">
                  <c:v>3.0</c:v>
                </c:pt>
                <c:pt idx="3">
                  <c:v>324.0</c:v>
                </c:pt>
                <c:pt idx="4">
                  <c:v>33.0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3531896"/>
        <c:axId val="2123528904"/>
      </c:barChart>
      <c:catAx>
        <c:axId val="2123531896"/>
        <c:scaling>
          <c:orientation val="minMax"/>
        </c:scaling>
        <c:delete val="0"/>
        <c:axPos val="b"/>
        <c:majorTickMark val="out"/>
        <c:minorTickMark val="none"/>
        <c:tickLblPos val="nextTo"/>
        <c:crossAx val="2123528904"/>
        <c:crosses val="autoZero"/>
        <c:auto val="1"/>
        <c:lblAlgn val="ctr"/>
        <c:lblOffset val="100"/>
        <c:noMultiLvlLbl val="0"/>
      </c:catAx>
      <c:valAx>
        <c:axId val="2123528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35318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AC2D11-9092-F34B-8965-83761ED48073}" type="doc">
      <dgm:prSet loTypeId="urn:microsoft.com/office/officeart/2005/8/layout/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393947-D488-4844-86EA-72D8E083263F}">
      <dgm:prSet phldrT="[Text]"/>
      <dgm:spPr/>
      <dgm:t>
        <a:bodyPr/>
        <a:lstStyle/>
        <a:p>
          <a:r>
            <a:rPr lang="en-US" dirty="0" smtClean="0"/>
            <a:t>Identify</a:t>
          </a:r>
          <a:endParaRPr lang="en-US" dirty="0"/>
        </a:p>
      </dgm:t>
    </dgm:pt>
    <dgm:pt modelId="{A5DD8267-F895-9040-8D15-71E3BA53871A}" type="parTrans" cxnId="{B1BCE706-79E5-6141-B7EC-422997EFDF8F}">
      <dgm:prSet/>
      <dgm:spPr/>
      <dgm:t>
        <a:bodyPr/>
        <a:lstStyle/>
        <a:p>
          <a:endParaRPr lang="en-US"/>
        </a:p>
      </dgm:t>
    </dgm:pt>
    <dgm:pt modelId="{704AB48E-705A-A74F-B3AD-D3583E104A45}" type="sibTrans" cxnId="{B1BCE706-79E5-6141-B7EC-422997EFDF8F}">
      <dgm:prSet/>
      <dgm:spPr/>
      <dgm:t>
        <a:bodyPr/>
        <a:lstStyle/>
        <a:p>
          <a:endParaRPr lang="en-US"/>
        </a:p>
      </dgm:t>
    </dgm:pt>
    <dgm:pt modelId="{6768BF63-1AB4-2349-BC0E-16919C40766A}">
      <dgm:prSet phldrT="[Text]"/>
      <dgm:spPr/>
      <dgm:t>
        <a:bodyPr/>
        <a:lstStyle/>
        <a:p>
          <a:r>
            <a:rPr lang="en-US" dirty="0" smtClean="0"/>
            <a:t>What has been done before?</a:t>
          </a:r>
          <a:endParaRPr lang="en-US" dirty="0"/>
        </a:p>
      </dgm:t>
    </dgm:pt>
    <dgm:pt modelId="{2729BF92-8355-6242-AE95-43F5063F39C1}" type="parTrans" cxnId="{0B020754-D9D3-7F4E-AFEC-291475A7DDAE}">
      <dgm:prSet/>
      <dgm:spPr/>
      <dgm:t>
        <a:bodyPr/>
        <a:lstStyle/>
        <a:p>
          <a:endParaRPr lang="en-US"/>
        </a:p>
      </dgm:t>
    </dgm:pt>
    <dgm:pt modelId="{7E79D317-D3C4-164D-A644-9855568C42AE}" type="sibTrans" cxnId="{0B020754-D9D3-7F4E-AFEC-291475A7DDAE}">
      <dgm:prSet/>
      <dgm:spPr/>
      <dgm:t>
        <a:bodyPr/>
        <a:lstStyle/>
        <a:p>
          <a:endParaRPr lang="en-US"/>
        </a:p>
      </dgm:t>
    </dgm:pt>
    <dgm:pt modelId="{BE6EBB74-E5E7-7740-8C1E-D0BB0E2F5D37}">
      <dgm:prSet phldrT="[Text]"/>
      <dgm:spPr/>
      <dgm:t>
        <a:bodyPr/>
        <a:lstStyle/>
        <a:p>
          <a:r>
            <a:rPr lang="en-US" dirty="0" smtClean="0"/>
            <a:t>Inventory</a:t>
          </a:r>
          <a:endParaRPr lang="en-US" dirty="0"/>
        </a:p>
      </dgm:t>
    </dgm:pt>
    <dgm:pt modelId="{31C764B3-8679-4B48-AAF1-27423172047E}" type="parTrans" cxnId="{0DC57020-05D8-5549-A19E-EC10567F6373}">
      <dgm:prSet/>
      <dgm:spPr/>
      <dgm:t>
        <a:bodyPr/>
        <a:lstStyle/>
        <a:p>
          <a:endParaRPr lang="en-US"/>
        </a:p>
      </dgm:t>
    </dgm:pt>
    <dgm:pt modelId="{B6E38B20-C517-8B45-919A-09945733215C}" type="sibTrans" cxnId="{0DC57020-05D8-5549-A19E-EC10567F6373}">
      <dgm:prSet/>
      <dgm:spPr/>
      <dgm:t>
        <a:bodyPr/>
        <a:lstStyle/>
        <a:p>
          <a:endParaRPr lang="en-US"/>
        </a:p>
      </dgm:t>
    </dgm:pt>
    <dgm:pt modelId="{75531012-2418-0646-AE12-A00CE9A279FC}">
      <dgm:prSet phldrT="[Text]"/>
      <dgm:spPr/>
      <dgm:t>
        <a:bodyPr/>
        <a:lstStyle/>
        <a:p>
          <a:r>
            <a:rPr lang="en-US" dirty="0" smtClean="0"/>
            <a:t>Starting at the source – using the Accessions book &amp; spreadsheet to create an inventory list</a:t>
          </a:r>
          <a:endParaRPr lang="en-US" dirty="0"/>
        </a:p>
      </dgm:t>
    </dgm:pt>
    <dgm:pt modelId="{9A6E9766-C1A8-1D40-970B-FFEC7B6592E5}" type="parTrans" cxnId="{D7355D1D-8836-0B44-AABF-70D76405FB6E}">
      <dgm:prSet/>
      <dgm:spPr/>
      <dgm:t>
        <a:bodyPr/>
        <a:lstStyle/>
        <a:p>
          <a:endParaRPr lang="en-US"/>
        </a:p>
      </dgm:t>
    </dgm:pt>
    <dgm:pt modelId="{F0288FA6-27AC-8949-8357-0037FA05DFDC}" type="sibTrans" cxnId="{D7355D1D-8836-0B44-AABF-70D76405FB6E}">
      <dgm:prSet/>
      <dgm:spPr/>
      <dgm:t>
        <a:bodyPr/>
        <a:lstStyle/>
        <a:p>
          <a:endParaRPr lang="en-US"/>
        </a:p>
      </dgm:t>
    </dgm:pt>
    <dgm:pt modelId="{692924B7-4E02-9B40-BF40-0C29C2A3E491}">
      <dgm:prSet phldrT="[Text]"/>
      <dgm:spPr/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AF8DA3CF-6C6D-094B-B4EA-F39DBFCF6226}" type="parTrans" cxnId="{0E0A6BB4-CB47-1A4D-9F6C-D84AEADBC59E}">
      <dgm:prSet/>
      <dgm:spPr/>
      <dgm:t>
        <a:bodyPr/>
        <a:lstStyle/>
        <a:p>
          <a:endParaRPr lang="en-US"/>
        </a:p>
      </dgm:t>
    </dgm:pt>
    <dgm:pt modelId="{49EF4C34-E610-E243-90F8-FF42BDBBB49D}" type="sibTrans" cxnId="{0E0A6BB4-CB47-1A4D-9F6C-D84AEADBC59E}">
      <dgm:prSet/>
      <dgm:spPr/>
      <dgm:t>
        <a:bodyPr/>
        <a:lstStyle/>
        <a:p>
          <a:endParaRPr lang="en-US"/>
        </a:p>
      </dgm:t>
    </dgm:pt>
    <dgm:pt modelId="{12660EAA-7219-3046-83BB-7B7FB7C27162}">
      <dgm:prSet phldrT="[Text]"/>
      <dgm:spPr/>
      <dgm:t>
        <a:bodyPr/>
        <a:lstStyle/>
        <a:p>
          <a:r>
            <a:rPr lang="en-US" dirty="0" smtClean="0"/>
            <a:t>Phase 1 -</a:t>
          </a:r>
          <a:endParaRPr lang="en-US" dirty="0"/>
        </a:p>
      </dgm:t>
    </dgm:pt>
    <dgm:pt modelId="{3FB8AEC7-E816-A745-9C5A-95F034355CCE}" type="parTrans" cxnId="{FD25E2FE-5CD3-6646-8B95-B3A73CAB70EC}">
      <dgm:prSet/>
      <dgm:spPr/>
      <dgm:t>
        <a:bodyPr/>
        <a:lstStyle/>
        <a:p>
          <a:endParaRPr lang="en-US"/>
        </a:p>
      </dgm:t>
    </dgm:pt>
    <dgm:pt modelId="{62D66EB2-7A7B-E44B-80CF-816CB1DC0815}" type="sibTrans" cxnId="{FD25E2FE-5CD3-6646-8B95-B3A73CAB70EC}">
      <dgm:prSet/>
      <dgm:spPr/>
      <dgm:t>
        <a:bodyPr/>
        <a:lstStyle/>
        <a:p>
          <a:endParaRPr lang="en-US"/>
        </a:p>
      </dgm:t>
    </dgm:pt>
    <dgm:pt modelId="{81A1ED82-3053-5543-8C8F-B9244B44C51B}">
      <dgm:prSet phldrT="[Text]"/>
      <dgm:spPr/>
      <dgm:t>
        <a:bodyPr/>
        <a:lstStyle/>
        <a:p>
          <a:r>
            <a:rPr lang="en-US" dirty="0" smtClean="0"/>
            <a:t>Can we use that work?</a:t>
          </a:r>
          <a:endParaRPr lang="en-US" dirty="0"/>
        </a:p>
      </dgm:t>
    </dgm:pt>
    <dgm:pt modelId="{7BF504C1-9AA8-0B42-93EB-C202E6CA5E0E}" type="parTrans" cxnId="{052403F4-4268-364D-BB65-A42BD7D40899}">
      <dgm:prSet/>
      <dgm:spPr/>
      <dgm:t>
        <a:bodyPr/>
        <a:lstStyle/>
        <a:p>
          <a:endParaRPr lang="en-US"/>
        </a:p>
      </dgm:t>
    </dgm:pt>
    <dgm:pt modelId="{54FDB8F9-D45D-154E-9364-509E8C33C7A9}" type="sibTrans" cxnId="{052403F4-4268-364D-BB65-A42BD7D40899}">
      <dgm:prSet/>
      <dgm:spPr/>
      <dgm:t>
        <a:bodyPr/>
        <a:lstStyle/>
        <a:p>
          <a:endParaRPr lang="en-US"/>
        </a:p>
      </dgm:t>
    </dgm:pt>
    <dgm:pt modelId="{DBC83EFF-CDE3-534D-A9B3-D766CBF73A1C}">
      <dgm:prSet phldrT="[Text]"/>
      <dgm:spPr/>
      <dgm:t>
        <a:bodyPr/>
        <a:lstStyle/>
        <a:p>
          <a:r>
            <a:rPr lang="en-US" dirty="0" smtClean="0"/>
            <a:t>What is our most accurate, most comprehensive record?</a:t>
          </a:r>
          <a:endParaRPr lang="en-US" dirty="0"/>
        </a:p>
      </dgm:t>
    </dgm:pt>
    <dgm:pt modelId="{3B4BCCE6-636A-124F-97B4-9FAEC4F7E62E}" type="parTrans" cxnId="{D93D3195-5470-884D-B46F-49274C5AB585}">
      <dgm:prSet/>
      <dgm:spPr/>
      <dgm:t>
        <a:bodyPr/>
        <a:lstStyle/>
        <a:p>
          <a:endParaRPr lang="en-US"/>
        </a:p>
      </dgm:t>
    </dgm:pt>
    <dgm:pt modelId="{7F627EDF-7BB7-FE41-AA14-85094342173D}" type="sibTrans" cxnId="{D93D3195-5470-884D-B46F-49274C5AB585}">
      <dgm:prSet/>
      <dgm:spPr/>
      <dgm:t>
        <a:bodyPr/>
        <a:lstStyle/>
        <a:p>
          <a:endParaRPr lang="en-US"/>
        </a:p>
      </dgm:t>
    </dgm:pt>
    <dgm:pt modelId="{3A21844B-5EC1-A044-802D-5FDA92D71101}">
      <dgm:prSet phldrT="[Text]"/>
      <dgm:spPr/>
      <dgm:t>
        <a:bodyPr/>
        <a:lstStyle/>
        <a:p>
          <a:r>
            <a:rPr lang="en-US" dirty="0" smtClean="0"/>
            <a:t>What are our issues?</a:t>
          </a:r>
          <a:endParaRPr lang="en-US" dirty="0"/>
        </a:p>
      </dgm:t>
    </dgm:pt>
    <dgm:pt modelId="{B53EB5A5-0D43-B54C-B306-5E69E6C28571}" type="parTrans" cxnId="{D7E9133B-2169-B546-8EBC-54141D45C659}">
      <dgm:prSet/>
      <dgm:spPr/>
      <dgm:t>
        <a:bodyPr/>
        <a:lstStyle/>
        <a:p>
          <a:endParaRPr lang="en-US"/>
        </a:p>
      </dgm:t>
    </dgm:pt>
    <dgm:pt modelId="{897139A4-18E0-044A-BC33-6C3D6C855735}" type="sibTrans" cxnId="{D7E9133B-2169-B546-8EBC-54141D45C659}">
      <dgm:prSet/>
      <dgm:spPr/>
      <dgm:t>
        <a:bodyPr/>
        <a:lstStyle/>
        <a:p>
          <a:endParaRPr lang="en-US"/>
        </a:p>
      </dgm:t>
    </dgm:pt>
    <dgm:pt modelId="{1DBBC21C-6D03-A849-B302-A42CBDD74AAB}">
      <dgm:prSet phldrT="[Text]"/>
      <dgm:spPr/>
      <dgm:t>
        <a:bodyPr/>
        <a:lstStyle/>
        <a:p>
          <a:r>
            <a:rPr lang="en-US" dirty="0" smtClean="0"/>
            <a:t>What do we know? What don’t </a:t>
          </a:r>
          <a:r>
            <a:rPr lang="en-US" smtClean="0"/>
            <a:t>we know?</a:t>
          </a:r>
          <a:endParaRPr lang="en-US" dirty="0"/>
        </a:p>
      </dgm:t>
    </dgm:pt>
    <dgm:pt modelId="{BE7C3814-A212-8F46-9686-C10598BA2174}" type="parTrans" cxnId="{EF6B72C1-DAD4-2E46-B3AC-478ABB0343B0}">
      <dgm:prSet/>
      <dgm:spPr/>
      <dgm:t>
        <a:bodyPr/>
        <a:lstStyle/>
        <a:p>
          <a:endParaRPr lang="en-US"/>
        </a:p>
      </dgm:t>
    </dgm:pt>
    <dgm:pt modelId="{73D631DE-D768-814F-B401-90A4D08B9314}" type="sibTrans" cxnId="{EF6B72C1-DAD4-2E46-B3AC-478ABB0343B0}">
      <dgm:prSet/>
      <dgm:spPr/>
      <dgm:t>
        <a:bodyPr/>
        <a:lstStyle/>
        <a:p>
          <a:endParaRPr lang="en-US"/>
        </a:p>
      </dgm:t>
    </dgm:pt>
    <dgm:pt modelId="{736EC6F7-6FBF-4141-A180-78B41965830D}">
      <dgm:prSet phldrT="[Text]"/>
      <dgm:spPr/>
      <dgm:t>
        <a:bodyPr/>
        <a:lstStyle/>
        <a:p>
          <a:r>
            <a:rPr lang="en-US" dirty="0" smtClean="0"/>
            <a:t>Including </a:t>
          </a:r>
          <a:r>
            <a:rPr lang="en-US" dirty="0" err="1" smtClean="0"/>
            <a:t>Strozier</a:t>
          </a:r>
          <a:r>
            <a:rPr lang="en-US" dirty="0" smtClean="0"/>
            <a:t>, Pepper, and Heritage Protocol Collections</a:t>
          </a:r>
          <a:endParaRPr lang="en-US" dirty="0"/>
        </a:p>
      </dgm:t>
    </dgm:pt>
    <dgm:pt modelId="{7A4405DE-7FD7-8E4E-9E45-E33BFD0CAF24}" type="parTrans" cxnId="{17F29E67-E35D-074A-993F-9C10A6E7AA6B}">
      <dgm:prSet/>
      <dgm:spPr/>
      <dgm:t>
        <a:bodyPr/>
        <a:lstStyle/>
        <a:p>
          <a:endParaRPr lang="en-US"/>
        </a:p>
      </dgm:t>
    </dgm:pt>
    <dgm:pt modelId="{EA9B7EC8-A126-7B4E-8C15-0360EB83B110}" type="sibTrans" cxnId="{17F29E67-E35D-074A-993F-9C10A6E7AA6B}">
      <dgm:prSet/>
      <dgm:spPr/>
      <dgm:t>
        <a:bodyPr/>
        <a:lstStyle/>
        <a:p>
          <a:endParaRPr lang="en-US"/>
        </a:p>
      </dgm:t>
    </dgm:pt>
    <dgm:pt modelId="{44D0F4BF-1FD6-9547-8C7F-F8B0C9FA39C5}">
      <dgm:prSet phldrT="[Text]"/>
      <dgm:spPr/>
      <dgm:t>
        <a:bodyPr/>
        <a:lstStyle/>
        <a:p>
          <a:r>
            <a:rPr lang="en-US" dirty="0" smtClean="0"/>
            <a:t>Listing Processed &amp; Unprocessed Collections</a:t>
          </a:r>
          <a:endParaRPr lang="en-US" dirty="0"/>
        </a:p>
      </dgm:t>
    </dgm:pt>
    <dgm:pt modelId="{4C107734-29BE-0F49-9F55-D44816720129}" type="parTrans" cxnId="{26894EFA-386D-E04E-A372-9B2E934C27BA}">
      <dgm:prSet/>
      <dgm:spPr/>
      <dgm:t>
        <a:bodyPr/>
        <a:lstStyle/>
        <a:p>
          <a:endParaRPr lang="en-US"/>
        </a:p>
      </dgm:t>
    </dgm:pt>
    <dgm:pt modelId="{9DB58BDF-787B-7246-90BA-D2E008943DB0}" type="sibTrans" cxnId="{26894EFA-386D-E04E-A372-9B2E934C27BA}">
      <dgm:prSet/>
      <dgm:spPr/>
      <dgm:t>
        <a:bodyPr/>
        <a:lstStyle/>
        <a:p>
          <a:endParaRPr lang="en-US"/>
        </a:p>
      </dgm:t>
    </dgm:pt>
    <dgm:pt modelId="{40FA011C-BFD2-9C48-B7A2-74CB5CC58E53}">
      <dgm:prSet phldrT="[Text]"/>
      <dgm:spPr/>
      <dgm:t>
        <a:bodyPr/>
        <a:lstStyle/>
        <a:p>
          <a:r>
            <a:rPr lang="en-US" dirty="0" smtClean="0"/>
            <a:t>Creating columns for all possible locations of information</a:t>
          </a:r>
          <a:endParaRPr lang="en-US" dirty="0"/>
        </a:p>
      </dgm:t>
    </dgm:pt>
    <dgm:pt modelId="{630AA0D1-BCC8-054F-9A81-027E666695CA}" type="parTrans" cxnId="{244D4D51-1364-D347-9B44-ED84B305B7BB}">
      <dgm:prSet/>
      <dgm:spPr/>
      <dgm:t>
        <a:bodyPr/>
        <a:lstStyle/>
        <a:p>
          <a:endParaRPr lang="en-US"/>
        </a:p>
      </dgm:t>
    </dgm:pt>
    <dgm:pt modelId="{B5B18127-56B4-F64E-999A-9310B2BE2917}" type="sibTrans" cxnId="{244D4D51-1364-D347-9B44-ED84B305B7BB}">
      <dgm:prSet/>
      <dgm:spPr/>
      <dgm:t>
        <a:bodyPr/>
        <a:lstStyle/>
        <a:p>
          <a:endParaRPr lang="en-US"/>
        </a:p>
      </dgm:t>
    </dgm:pt>
    <dgm:pt modelId="{B9FE5D61-34C5-2843-8637-35D1B8F065AC}">
      <dgm:prSet phldrT="[Text]"/>
      <dgm:spPr/>
      <dgm:t>
        <a:bodyPr/>
        <a:lstStyle/>
        <a:p>
          <a:r>
            <a:rPr lang="en-US" dirty="0" smtClean="0"/>
            <a:t>Phase 2 – </a:t>
          </a:r>
          <a:endParaRPr lang="en-US" dirty="0"/>
        </a:p>
      </dgm:t>
    </dgm:pt>
    <dgm:pt modelId="{24F542BC-0A2A-864B-B090-FCEEB89A29F4}" type="parTrans" cxnId="{F5DCE1D4-AD10-F74A-9237-EBB0032144F1}">
      <dgm:prSet/>
      <dgm:spPr/>
      <dgm:t>
        <a:bodyPr/>
        <a:lstStyle/>
        <a:p>
          <a:endParaRPr lang="en-US"/>
        </a:p>
      </dgm:t>
    </dgm:pt>
    <dgm:pt modelId="{E70BABDC-055A-0E44-AE20-BE988CDF115A}" type="sibTrans" cxnId="{F5DCE1D4-AD10-F74A-9237-EBB0032144F1}">
      <dgm:prSet/>
      <dgm:spPr/>
      <dgm:t>
        <a:bodyPr/>
        <a:lstStyle/>
        <a:p>
          <a:endParaRPr lang="en-US"/>
        </a:p>
      </dgm:t>
    </dgm:pt>
    <dgm:pt modelId="{B059AE53-2999-8F4A-93DD-06C5CEE13890}">
      <dgm:prSet phldrT="[Text]"/>
      <dgm:spPr/>
      <dgm:t>
        <a:bodyPr/>
        <a:lstStyle/>
        <a:p>
          <a:r>
            <a:rPr lang="en-US" i="1" dirty="0" smtClean="0"/>
            <a:t>Access findings /Defining future phases</a:t>
          </a:r>
          <a:endParaRPr lang="en-US" i="1" dirty="0"/>
        </a:p>
      </dgm:t>
    </dgm:pt>
    <dgm:pt modelId="{14A75248-875F-7C4C-9F68-E19D68141FE8}" type="parTrans" cxnId="{303C698C-532D-DE4E-823E-BF0C9BA4A720}">
      <dgm:prSet/>
      <dgm:spPr/>
      <dgm:t>
        <a:bodyPr/>
        <a:lstStyle/>
        <a:p>
          <a:endParaRPr lang="en-US"/>
        </a:p>
      </dgm:t>
    </dgm:pt>
    <dgm:pt modelId="{163CEB3F-89F5-A44B-8E60-9B4F069AB5B3}" type="sibTrans" cxnId="{303C698C-532D-DE4E-823E-BF0C9BA4A720}">
      <dgm:prSet/>
      <dgm:spPr/>
      <dgm:t>
        <a:bodyPr/>
        <a:lstStyle/>
        <a:p>
          <a:endParaRPr lang="en-US"/>
        </a:p>
      </dgm:t>
    </dgm:pt>
    <dgm:pt modelId="{C0F146BB-7D02-FC45-AC9F-3E84DF044BA5}">
      <dgm:prSet phldrT="[Text]"/>
      <dgm:spPr/>
      <dgm:t>
        <a:bodyPr/>
        <a:lstStyle/>
        <a:p>
          <a:r>
            <a:rPr lang="en-US" dirty="0" smtClean="0"/>
            <a:t>What is our ultimate goal?</a:t>
          </a:r>
          <a:endParaRPr lang="en-US" dirty="0"/>
        </a:p>
      </dgm:t>
    </dgm:pt>
    <dgm:pt modelId="{0E1ACDBB-8256-B441-9EF7-6A1CF823C1C3}" type="parTrans" cxnId="{D67476BF-EBDD-3D4F-BE98-2FF474944682}">
      <dgm:prSet/>
      <dgm:spPr/>
      <dgm:t>
        <a:bodyPr/>
        <a:lstStyle/>
        <a:p>
          <a:endParaRPr lang="en-US"/>
        </a:p>
      </dgm:t>
    </dgm:pt>
    <dgm:pt modelId="{882F9515-19DB-2648-AE23-827748DDED4E}" type="sibTrans" cxnId="{D67476BF-EBDD-3D4F-BE98-2FF474944682}">
      <dgm:prSet/>
      <dgm:spPr/>
      <dgm:t>
        <a:bodyPr/>
        <a:lstStyle/>
        <a:p>
          <a:endParaRPr lang="en-US"/>
        </a:p>
      </dgm:t>
    </dgm:pt>
    <dgm:pt modelId="{7D138765-FAF8-AD42-85FF-06CD4344936D}">
      <dgm:prSet phldrT="[Text]"/>
      <dgm:spPr/>
      <dgm:t>
        <a:bodyPr/>
        <a:lstStyle/>
        <a:p>
          <a:r>
            <a:rPr lang="en-US" dirty="0" smtClean="0"/>
            <a:t>Compiling the spreadsheet</a:t>
          </a:r>
          <a:endParaRPr lang="en-US" dirty="0"/>
        </a:p>
      </dgm:t>
    </dgm:pt>
    <dgm:pt modelId="{D89C9BD5-387B-BD4E-9C6E-CBE459C72CDE}" type="parTrans" cxnId="{3CC5557C-13A9-7943-BF02-1616CE4714D3}">
      <dgm:prSet/>
      <dgm:spPr/>
      <dgm:t>
        <a:bodyPr/>
        <a:lstStyle/>
        <a:p>
          <a:endParaRPr lang="en-US"/>
        </a:p>
      </dgm:t>
    </dgm:pt>
    <dgm:pt modelId="{7D35E993-0C74-6946-B34A-FE605F116B78}" type="sibTrans" cxnId="{3CC5557C-13A9-7943-BF02-1616CE4714D3}">
      <dgm:prSet/>
      <dgm:spPr/>
      <dgm:t>
        <a:bodyPr/>
        <a:lstStyle/>
        <a:p>
          <a:endParaRPr lang="en-US"/>
        </a:p>
      </dgm:t>
    </dgm:pt>
    <dgm:pt modelId="{E7A28072-BF4D-A84B-B4F1-22DC04D6880C}">
      <dgm:prSet phldrT="[Text]"/>
      <dgm:spPr/>
      <dgm:t>
        <a:bodyPr/>
        <a:lstStyle/>
        <a:p>
          <a:r>
            <a:rPr lang="en-US" dirty="0" smtClean="0"/>
            <a:t>Review data</a:t>
          </a:r>
          <a:endParaRPr lang="en-US" dirty="0"/>
        </a:p>
      </dgm:t>
    </dgm:pt>
    <dgm:pt modelId="{6FCA18FC-E9BC-BB4B-A972-C8F457E64232}" type="parTrans" cxnId="{D5A8E8FA-1481-C149-A97A-E6D2FD8E21C7}">
      <dgm:prSet/>
      <dgm:spPr/>
      <dgm:t>
        <a:bodyPr/>
        <a:lstStyle/>
        <a:p>
          <a:endParaRPr lang="en-US"/>
        </a:p>
      </dgm:t>
    </dgm:pt>
    <dgm:pt modelId="{007BA98B-1F52-544C-9C2A-B39FCBB5E843}" type="sibTrans" cxnId="{D5A8E8FA-1481-C149-A97A-E6D2FD8E21C7}">
      <dgm:prSet/>
      <dgm:spPr/>
      <dgm:t>
        <a:bodyPr/>
        <a:lstStyle/>
        <a:p>
          <a:endParaRPr lang="en-US"/>
        </a:p>
      </dgm:t>
    </dgm:pt>
    <dgm:pt modelId="{5F1D8825-6A74-534B-9AD6-4D1C7FC9DB71}">
      <dgm:prSet phldrT="[Text]"/>
      <dgm:spPr/>
      <dgm:t>
        <a:bodyPr/>
        <a:lstStyle/>
        <a:p>
          <a:r>
            <a:rPr lang="en-US" dirty="0" smtClean="0"/>
            <a:t>Compiling Information</a:t>
          </a:r>
          <a:endParaRPr lang="en-US" dirty="0"/>
        </a:p>
      </dgm:t>
    </dgm:pt>
    <dgm:pt modelId="{066D48A4-5235-9440-93E3-9A8D0E9090BA}" type="parTrans" cxnId="{AFC88771-3245-B948-820B-BAD10A17B080}">
      <dgm:prSet/>
      <dgm:spPr/>
      <dgm:t>
        <a:bodyPr/>
        <a:lstStyle/>
        <a:p>
          <a:endParaRPr lang="en-US"/>
        </a:p>
      </dgm:t>
    </dgm:pt>
    <dgm:pt modelId="{6EDBF307-EA4C-764D-BBB5-982CBE3CFF02}" type="sibTrans" cxnId="{AFC88771-3245-B948-820B-BAD10A17B080}">
      <dgm:prSet/>
      <dgm:spPr/>
      <dgm:t>
        <a:bodyPr/>
        <a:lstStyle/>
        <a:p>
          <a:endParaRPr lang="en-US"/>
        </a:p>
      </dgm:t>
    </dgm:pt>
    <dgm:pt modelId="{170ED97E-0176-414A-9AE1-0754DAE33DCF}">
      <dgm:prSet phldrT="[Text]"/>
      <dgm:spPr/>
      <dgm:t>
        <a:bodyPr/>
        <a:lstStyle/>
        <a:p>
          <a:r>
            <a:rPr lang="en-US" dirty="0" smtClean="0"/>
            <a:t>Analyzing the data</a:t>
          </a:r>
          <a:endParaRPr lang="en-US" dirty="0"/>
        </a:p>
      </dgm:t>
    </dgm:pt>
    <dgm:pt modelId="{5313D5C1-D85A-3748-9C7C-6423B6AC5AB2}" type="parTrans" cxnId="{777D6758-7989-3649-A252-C5B44836FABB}">
      <dgm:prSet/>
      <dgm:spPr/>
      <dgm:t>
        <a:bodyPr/>
        <a:lstStyle/>
        <a:p>
          <a:endParaRPr lang="en-US"/>
        </a:p>
      </dgm:t>
    </dgm:pt>
    <dgm:pt modelId="{8995CBAE-AE10-0540-B366-4C1A8FE8193C}" type="sibTrans" cxnId="{777D6758-7989-3649-A252-C5B44836FABB}">
      <dgm:prSet/>
      <dgm:spPr/>
      <dgm:t>
        <a:bodyPr/>
        <a:lstStyle/>
        <a:p>
          <a:endParaRPr lang="en-US"/>
        </a:p>
      </dgm:t>
    </dgm:pt>
    <dgm:pt modelId="{AF5B01EE-E339-1E4B-83CD-BA12BEDF4CE3}">
      <dgm:prSet phldrT="[Text]"/>
      <dgm:spPr/>
      <dgm:t>
        <a:bodyPr/>
        <a:lstStyle/>
        <a:p>
          <a:r>
            <a:rPr lang="en-US" i="1" dirty="0" smtClean="0"/>
            <a:t>Document ongoing &amp; new issues / questions</a:t>
          </a:r>
          <a:endParaRPr lang="en-US" i="1" dirty="0"/>
        </a:p>
      </dgm:t>
    </dgm:pt>
    <dgm:pt modelId="{6EEFDE95-76DE-2C48-8598-5835223D9A31}" type="parTrans" cxnId="{CEDD6441-735B-9744-BA56-606DDFB17FF8}">
      <dgm:prSet/>
      <dgm:spPr/>
      <dgm:t>
        <a:bodyPr/>
        <a:lstStyle/>
        <a:p>
          <a:endParaRPr lang="en-US"/>
        </a:p>
      </dgm:t>
    </dgm:pt>
    <dgm:pt modelId="{48DC020C-CB12-C545-BA89-85C943C97D5A}" type="sibTrans" cxnId="{CEDD6441-735B-9744-BA56-606DDFB17FF8}">
      <dgm:prSet/>
      <dgm:spPr/>
      <dgm:t>
        <a:bodyPr/>
        <a:lstStyle/>
        <a:p>
          <a:endParaRPr lang="en-US"/>
        </a:p>
      </dgm:t>
    </dgm:pt>
    <dgm:pt modelId="{FDDBB4D7-86A1-FD4A-AF24-74E8CD6D7196}">
      <dgm:prSet phldrT="[Text]"/>
      <dgm:spPr/>
      <dgm:t>
        <a:bodyPr/>
        <a:lstStyle/>
        <a:p>
          <a:r>
            <a:rPr lang="en-US" dirty="0" smtClean="0"/>
            <a:t>Phase 3</a:t>
          </a:r>
          <a:endParaRPr lang="en-US" dirty="0"/>
        </a:p>
      </dgm:t>
    </dgm:pt>
    <dgm:pt modelId="{91B050A3-AB11-774D-8F53-19735AE7A148}" type="parTrans" cxnId="{BD34A9C4-1D3A-E54A-892C-F3A6DF86D278}">
      <dgm:prSet/>
      <dgm:spPr/>
      <dgm:t>
        <a:bodyPr/>
        <a:lstStyle/>
        <a:p>
          <a:endParaRPr lang="en-US"/>
        </a:p>
      </dgm:t>
    </dgm:pt>
    <dgm:pt modelId="{11A5394D-4861-794F-9C61-81E83EE1C57A}" type="sibTrans" cxnId="{BD34A9C4-1D3A-E54A-892C-F3A6DF86D278}">
      <dgm:prSet/>
      <dgm:spPr/>
      <dgm:t>
        <a:bodyPr/>
        <a:lstStyle/>
        <a:p>
          <a:endParaRPr lang="en-US"/>
        </a:p>
      </dgm:t>
    </dgm:pt>
    <dgm:pt modelId="{F46A40CC-58FE-3A46-B720-E8A382BF3BA8}">
      <dgm:prSet phldrT="[Text]"/>
      <dgm:spPr/>
      <dgm:t>
        <a:bodyPr/>
        <a:lstStyle/>
        <a:p>
          <a:r>
            <a:rPr lang="en-US" dirty="0" smtClean="0"/>
            <a:t>Data migration &amp; clean up</a:t>
          </a:r>
          <a:endParaRPr lang="en-US" dirty="0"/>
        </a:p>
      </dgm:t>
    </dgm:pt>
    <dgm:pt modelId="{101EA9D4-2E96-384D-AA21-F83792B843D9}" type="parTrans" cxnId="{C49740A2-407F-1340-8370-0674B56C7DA0}">
      <dgm:prSet/>
      <dgm:spPr/>
      <dgm:t>
        <a:bodyPr/>
        <a:lstStyle/>
        <a:p>
          <a:endParaRPr lang="en-US"/>
        </a:p>
      </dgm:t>
    </dgm:pt>
    <dgm:pt modelId="{88B489BC-618D-3642-A725-6C27F5FECA21}" type="sibTrans" cxnId="{C49740A2-407F-1340-8370-0674B56C7DA0}">
      <dgm:prSet/>
      <dgm:spPr/>
      <dgm:t>
        <a:bodyPr/>
        <a:lstStyle/>
        <a:p>
          <a:endParaRPr lang="en-US"/>
        </a:p>
      </dgm:t>
    </dgm:pt>
    <dgm:pt modelId="{111175AC-2804-9A48-9AB9-D9A7B65D6A83}">
      <dgm:prSet phldrT="[Text]"/>
      <dgm:spPr/>
      <dgm:t>
        <a:bodyPr/>
        <a:lstStyle/>
        <a:p>
          <a:r>
            <a:rPr lang="en-US" dirty="0" smtClean="0"/>
            <a:t>More in depth physical review</a:t>
          </a:r>
          <a:endParaRPr lang="en-US" dirty="0"/>
        </a:p>
      </dgm:t>
    </dgm:pt>
    <dgm:pt modelId="{53462326-B315-7C4F-A083-61AC0C2E0003}" type="parTrans" cxnId="{B3F28630-81ED-1440-BACD-CA63ECF29666}">
      <dgm:prSet/>
      <dgm:spPr/>
      <dgm:t>
        <a:bodyPr/>
        <a:lstStyle/>
        <a:p>
          <a:endParaRPr lang="en-US"/>
        </a:p>
      </dgm:t>
    </dgm:pt>
    <dgm:pt modelId="{E47B10C5-CB1C-5D48-BEFA-CC2E90878B08}" type="sibTrans" cxnId="{B3F28630-81ED-1440-BACD-CA63ECF29666}">
      <dgm:prSet/>
      <dgm:spPr/>
      <dgm:t>
        <a:bodyPr/>
        <a:lstStyle/>
        <a:p>
          <a:endParaRPr lang="en-US"/>
        </a:p>
      </dgm:t>
    </dgm:pt>
    <dgm:pt modelId="{9C5DA294-A804-8E4C-A0B9-358C2A51C701}">
      <dgm:prSet phldrT="[Text]"/>
      <dgm:spPr/>
      <dgm:t>
        <a:bodyPr/>
        <a:lstStyle/>
        <a:p>
          <a:r>
            <a:rPr lang="en-US" dirty="0" smtClean="0"/>
            <a:t>Review collections</a:t>
          </a:r>
          <a:endParaRPr lang="en-US" dirty="0"/>
        </a:p>
      </dgm:t>
    </dgm:pt>
    <dgm:pt modelId="{011D614F-679B-1D44-A5EC-F26098C2CCD4}" type="parTrans" cxnId="{8DAFFE5B-4FAE-ED46-9F72-3299CEF61F9D}">
      <dgm:prSet/>
      <dgm:spPr/>
      <dgm:t>
        <a:bodyPr/>
        <a:lstStyle/>
        <a:p>
          <a:endParaRPr lang="en-US"/>
        </a:p>
      </dgm:t>
    </dgm:pt>
    <dgm:pt modelId="{6134790E-EAA4-0440-AC09-07F6C420CE15}" type="sibTrans" cxnId="{8DAFFE5B-4FAE-ED46-9F72-3299CEF61F9D}">
      <dgm:prSet/>
      <dgm:spPr/>
      <dgm:t>
        <a:bodyPr/>
        <a:lstStyle/>
        <a:p>
          <a:endParaRPr lang="en-US"/>
        </a:p>
      </dgm:t>
    </dgm:pt>
    <dgm:pt modelId="{287FC69A-54AB-6D4E-A475-80F8F61A2447}">
      <dgm:prSet phldrT="[Text]"/>
      <dgm:spPr/>
      <dgm:t>
        <a:bodyPr/>
        <a:lstStyle/>
        <a:p>
          <a:r>
            <a:rPr lang="en-US" dirty="0" smtClean="0"/>
            <a:t>Phase 4</a:t>
          </a:r>
          <a:endParaRPr lang="en-US" dirty="0"/>
        </a:p>
      </dgm:t>
    </dgm:pt>
    <dgm:pt modelId="{4859BC92-709E-764A-975B-0C7427FC464A}" type="parTrans" cxnId="{C2C79BF3-0C69-BC4D-B05E-F750DCA328C1}">
      <dgm:prSet/>
      <dgm:spPr/>
      <dgm:t>
        <a:bodyPr/>
        <a:lstStyle/>
        <a:p>
          <a:endParaRPr lang="en-US"/>
        </a:p>
      </dgm:t>
    </dgm:pt>
    <dgm:pt modelId="{567D965A-F924-C947-81CC-06372B44BC83}" type="sibTrans" cxnId="{C2C79BF3-0C69-BC4D-B05E-F750DCA328C1}">
      <dgm:prSet/>
      <dgm:spPr/>
      <dgm:t>
        <a:bodyPr/>
        <a:lstStyle/>
        <a:p>
          <a:endParaRPr lang="en-US"/>
        </a:p>
      </dgm:t>
    </dgm:pt>
    <dgm:pt modelId="{935FCA93-A20A-5041-BBCF-EF20700F060F}">
      <dgm:prSet phldrT="[Text]"/>
      <dgm:spPr/>
      <dgm:t>
        <a:bodyPr/>
        <a:lstStyle/>
        <a:p>
          <a:r>
            <a:rPr lang="en-US" dirty="0" smtClean="0"/>
            <a:t>Reorganization, Reprocessing, De-accessioning</a:t>
          </a:r>
          <a:endParaRPr lang="en-US" dirty="0"/>
        </a:p>
      </dgm:t>
    </dgm:pt>
    <dgm:pt modelId="{F4227095-5EC0-2141-AFFE-220B6E010681}" type="parTrans" cxnId="{8F5EB869-1D0C-5340-9EDA-8FFA126EA8D8}">
      <dgm:prSet/>
      <dgm:spPr/>
      <dgm:t>
        <a:bodyPr/>
        <a:lstStyle/>
        <a:p>
          <a:endParaRPr lang="en-US"/>
        </a:p>
      </dgm:t>
    </dgm:pt>
    <dgm:pt modelId="{6E6B7BBD-713C-F04D-A859-4A05F8A59BC2}" type="sibTrans" cxnId="{8F5EB869-1D0C-5340-9EDA-8FFA126EA8D8}">
      <dgm:prSet/>
      <dgm:spPr/>
      <dgm:t>
        <a:bodyPr/>
        <a:lstStyle/>
        <a:p>
          <a:endParaRPr lang="en-US"/>
        </a:p>
      </dgm:t>
    </dgm:pt>
    <dgm:pt modelId="{B071D56F-3D5B-E64A-BDAB-254E93E0AC37}">
      <dgm:prSet phldrT="[Text]"/>
      <dgm:spPr/>
      <dgm:t>
        <a:bodyPr/>
        <a:lstStyle/>
        <a:p>
          <a:r>
            <a:rPr lang="en-US" dirty="0" smtClean="0"/>
            <a:t>Catalog clean up</a:t>
          </a:r>
          <a:endParaRPr lang="en-US" dirty="0"/>
        </a:p>
      </dgm:t>
    </dgm:pt>
    <dgm:pt modelId="{0B5B2CFD-FF57-7D48-9E1D-347DD0D5D0A8}" type="parTrans" cxnId="{94E048FA-0116-9242-BBB6-D21F079B4B5B}">
      <dgm:prSet/>
      <dgm:spPr/>
      <dgm:t>
        <a:bodyPr/>
        <a:lstStyle/>
        <a:p>
          <a:endParaRPr lang="en-US"/>
        </a:p>
      </dgm:t>
    </dgm:pt>
    <dgm:pt modelId="{17C81D65-71AE-D14C-AC3E-640CF17AC905}" type="sibTrans" cxnId="{94E048FA-0116-9242-BBB6-D21F079B4B5B}">
      <dgm:prSet/>
      <dgm:spPr/>
      <dgm:t>
        <a:bodyPr/>
        <a:lstStyle/>
        <a:p>
          <a:endParaRPr lang="en-US"/>
        </a:p>
      </dgm:t>
    </dgm:pt>
    <dgm:pt modelId="{3220DD7D-4F39-8046-85C4-18CC99C43347}">
      <dgm:prSet phldrT="[Text]"/>
      <dgm:spPr/>
      <dgm:t>
        <a:bodyPr/>
        <a:lstStyle/>
        <a:p>
          <a:r>
            <a:rPr lang="en-US" dirty="0" smtClean="0"/>
            <a:t>Identify next system &amp; desires for optimal finding aid display</a:t>
          </a:r>
          <a:endParaRPr lang="en-US" dirty="0"/>
        </a:p>
      </dgm:t>
    </dgm:pt>
    <dgm:pt modelId="{57973929-DEDA-F044-B785-5F2976747DD3}" type="parTrans" cxnId="{10A3F2B6-E74E-0E4D-8739-71554E4BD24B}">
      <dgm:prSet/>
      <dgm:spPr/>
      <dgm:t>
        <a:bodyPr/>
        <a:lstStyle/>
        <a:p>
          <a:endParaRPr lang="en-US"/>
        </a:p>
      </dgm:t>
    </dgm:pt>
    <dgm:pt modelId="{8CDF7AEF-1529-C949-A383-39B63A12706C}" type="sibTrans" cxnId="{10A3F2B6-E74E-0E4D-8739-71554E4BD24B}">
      <dgm:prSet/>
      <dgm:spPr/>
      <dgm:t>
        <a:bodyPr/>
        <a:lstStyle/>
        <a:p>
          <a:endParaRPr lang="en-US"/>
        </a:p>
      </dgm:t>
    </dgm:pt>
    <dgm:pt modelId="{7C8229E6-EA35-CC49-8E9B-D2C37859CA95}" type="pres">
      <dgm:prSet presAssocID="{66AC2D11-9092-F34B-8965-83761ED480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BDFE41-F4B1-6444-9D73-D997740BAC89}" type="pres">
      <dgm:prSet presAssocID="{A8393947-D488-4844-86EA-72D8E083263F}" presName="composite" presStyleCnt="0"/>
      <dgm:spPr/>
    </dgm:pt>
    <dgm:pt modelId="{DB22ED25-AF5C-684B-AA6B-15A093066A66}" type="pres">
      <dgm:prSet presAssocID="{A8393947-D488-4844-86EA-72D8E083263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195D24-80C0-524E-8D8A-779A793CEA86}" type="pres">
      <dgm:prSet presAssocID="{A8393947-D488-4844-86EA-72D8E083263F}" presName="parSh" presStyleLbl="node1" presStyleIdx="0" presStyleCnt="3"/>
      <dgm:spPr/>
      <dgm:t>
        <a:bodyPr/>
        <a:lstStyle/>
        <a:p>
          <a:endParaRPr lang="en-US"/>
        </a:p>
      </dgm:t>
    </dgm:pt>
    <dgm:pt modelId="{F6C38BC5-6564-A443-AE7D-59FE12F7D22C}" type="pres">
      <dgm:prSet presAssocID="{A8393947-D488-4844-86EA-72D8E083263F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CA50F-40BD-D84D-90E8-23760DB52C2B}" type="pres">
      <dgm:prSet presAssocID="{704AB48E-705A-A74F-B3AD-D3583E104A4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354D498-37FC-5845-9B86-7A9D0DCBBEB0}" type="pres">
      <dgm:prSet presAssocID="{704AB48E-705A-A74F-B3AD-D3583E104A45}" presName="connTx" presStyleLbl="sibTrans2D1" presStyleIdx="0" presStyleCnt="2"/>
      <dgm:spPr/>
      <dgm:t>
        <a:bodyPr/>
        <a:lstStyle/>
        <a:p>
          <a:endParaRPr lang="en-US"/>
        </a:p>
      </dgm:t>
    </dgm:pt>
    <dgm:pt modelId="{7C09B9B8-80F8-A34C-B87A-19D8DB11266B}" type="pres">
      <dgm:prSet presAssocID="{BE6EBB74-E5E7-7740-8C1E-D0BB0E2F5D37}" presName="composite" presStyleCnt="0"/>
      <dgm:spPr/>
    </dgm:pt>
    <dgm:pt modelId="{32A5FFB5-98BA-8844-A6ED-9D3D51166077}" type="pres">
      <dgm:prSet presAssocID="{BE6EBB74-E5E7-7740-8C1E-D0BB0E2F5D3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7CAF8-65A1-E44A-A19B-CB9CE4F94D54}" type="pres">
      <dgm:prSet presAssocID="{BE6EBB74-E5E7-7740-8C1E-D0BB0E2F5D37}" presName="parSh" presStyleLbl="node1" presStyleIdx="1" presStyleCnt="3"/>
      <dgm:spPr/>
      <dgm:t>
        <a:bodyPr/>
        <a:lstStyle/>
        <a:p>
          <a:endParaRPr lang="en-US"/>
        </a:p>
      </dgm:t>
    </dgm:pt>
    <dgm:pt modelId="{76312556-E3B3-B34D-8099-452CB6F8FDEB}" type="pres">
      <dgm:prSet presAssocID="{BE6EBB74-E5E7-7740-8C1E-D0BB0E2F5D37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E0C644-9836-7B4E-A654-00194C3784FD}" type="pres">
      <dgm:prSet presAssocID="{B6E38B20-C517-8B45-919A-09945733215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740E345D-019E-8D47-A637-5B87858690CE}" type="pres">
      <dgm:prSet presAssocID="{B6E38B20-C517-8B45-919A-09945733215C}" presName="connTx" presStyleLbl="sibTrans2D1" presStyleIdx="1" presStyleCnt="2"/>
      <dgm:spPr/>
      <dgm:t>
        <a:bodyPr/>
        <a:lstStyle/>
        <a:p>
          <a:endParaRPr lang="en-US"/>
        </a:p>
      </dgm:t>
    </dgm:pt>
    <dgm:pt modelId="{2962727B-7D94-074D-8E16-FC711CD89A88}" type="pres">
      <dgm:prSet presAssocID="{692924B7-4E02-9B40-BF40-0C29C2A3E491}" presName="composite" presStyleCnt="0"/>
      <dgm:spPr/>
    </dgm:pt>
    <dgm:pt modelId="{0C97BE09-E2C7-A245-99A8-B31D7638BB58}" type="pres">
      <dgm:prSet presAssocID="{692924B7-4E02-9B40-BF40-0C29C2A3E491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688626-6B86-304E-96D0-EFFBFE6D01F4}" type="pres">
      <dgm:prSet presAssocID="{692924B7-4E02-9B40-BF40-0C29C2A3E491}" presName="parSh" presStyleLbl="node1" presStyleIdx="2" presStyleCnt="3"/>
      <dgm:spPr/>
      <dgm:t>
        <a:bodyPr/>
        <a:lstStyle/>
        <a:p>
          <a:endParaRPr lang="en-US"/>
        </a:p>
      </dgm:t>
    </dgm:pt>
    <dgm:pt modelId="{47A7E331-5786-1B44-9913-24198563CB7F}" type="pres">
      <dgm:prSet presAssocID="{692924B7-4E02-9B40-BF40-0C29C2A3E491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EC19F6-159D-0444-BD4B-348CDC812498}" type="presOf" srcId="{736EC6F7-6FBF-4141-A180-78B41965830D}" destId="{76312556-E3B3-B34D-8099-452CB6F8FDEB}" srcOrd="0" destOrd="1" presId="urn:microsoft.com/office/officeart/2005/8/layout/process3"/>
    <dgm:cxn modelId="{D7E9133B-2169-B546-8EBC-54141D45C659}" srcId="{A8393947-D488-4844-86EA-72D8E083263F}" destId="{3A21844B-5EC1-A044-802D-5FDA92D71101}" srcOrd="1" destOrd="0" parTransId="{B53EB5A5-0D43-B54C-B306-5E69E6C28571}" sibTransId="{897139A4-18E0-044A-BC33-6C3D6C855735}"/>
    <dgm:cxn modelId="{F7D0A727-31F5-CF40-9E9F-0429310B562C}" type="presOf" srcId="{9C5DA294-A804-8E4C-A0B9-358C2A51C701}" destId="{47A7E331-5786-1B44-9913-24198563CB7F}" srcOrd="0" destOrd="4" presId="urn:microsoft.com/office/officeart/2005/8/layout/process3"/>
    <dgm:cxn modelId="{303C698C-532D-DE4E-823E-BF0C9BA4A720}" srcId="{692924B7-4E02-9B40-BF40-0C29C2A3E491}" destId="{B059AE53-2999-8F4A-93DD-06C5CEE13890}" srcOrd="2" destOrd="0" parTransId="{14A75248-875F-7C4C-9F68-E19D68141FE8}" sibTransId="{163CEB3F-89F5-A44B-8E60-9B4F069AB5B3}"/>
    <dgm:cxn modelId="{99DD1D48-473B-D944-9125-E417A5BE3A7D}" type="presOf" srcId="{1DBBC21C-6D03-A849-B302-A42CBDD74AAB}" destId="{F6C38BC5-6564-A443-AE7D-59FE12F7D22C}" srcOrd="0" destOrd="2" presId="urn:microsoft.com/office/officeart/2005/8/layout/process3"/>
    <dgm:cxn modelId="{BD34A9C4-1D3A-E54A-892C-F3A6DF86D278}" srcId="{692924B7-4E02-9B40-BF40-0C29C2A3E491}" destId="{FDDBB4D7-86A1-FD4A-AF24-74E8CD6D7196}" srcOrd="4" destOrd="0" parTransId="{91B050A3-AB11-774D-8F53-19735AE7A148}" sibTransId="{11A5394D-4861-794F-9C61-81E83EE1C57A}"/>
    <dgm:cxn modelId="{8EFD681B-1751-BE4F-B224-04CB4B46E97D}" type="presOf" srcId="{287FC69A-54AB-6D4E-A475-80F8F61A2447}" destId="{47A7E331-5786-1B44-9913-24198563CB7F}" srcOrd="0" destOrd="12" presId="urn:microsoft.com/office/officeart/2005/8/layout/process3"/>
    <dgm:cxn modelId="{10A3F2B6-E74E-0E4D-8739-71554E4BD24B}" srcId="{287FC69A-54AB-6D4E-A475-80F8F61A2447}" destId="{3220DD7D-4F39-8046-85C4-18CC99C43347}" srcOrd="2" destOrd="0" parTransId="{57973929-DEDA-F044-B785-5F2976747DD3}" sibTransId="{8CDF7AEF-1529-C949-A383-39B63A12706C}"/>
    <dgm:cxn modelId="{EC474960-A4FB-464C-B864-F83102CAB4C7}" type="presOf" srcId="{692924B7-4E02-9B40-BF40-0C29C2A3E491}" destId="{CA688626-6B86-304E-96D0-EFFBFE6D01F4}" srcOrd="1" destOrd="0" presId="urn:microsoft.com/office/officeart/2005/8/layout/process3"/>
    <dgm:cxn modelId="{4478EE9C-E528-9E41-B0C5-97C1F5BE26C6}" type="presOf" srcId="{B071D56F-3D5B-E64A-BDAB-254E93E0AC37}" destId="{47A7E331-5786-1B44-9913-24198563CB7F}" srcOrd="0" destOrd="14" presId="urn:microsoft.com/office/officeart/2005/8/layout/process3"/>
    <dgm:cxn modelId="{2423FD35-9515-7844-8C12-70FA643B6AEC}" type="presOf" srcId="{B9FE5D61-34C5-2843-8637-35D1B8F065AC}" destId="{47A7E331-5786-1B44-9913-24198563CB7F}" srcOrd="0" destOrd="2" presId="urn:microsoft.com/office/officeart/2005/8/layout/process3"/>
    <dgm:cxn modelId="{69ACA4FC-B63C-C744-B444-F70803489341}" type="presOf" srcId="{C0F146BB-7D02-FC45-AC9F-3E84DF044BA5}" destId="{F6C38BC5-6564-A443-AE7D-59FE12F7D22C}" srcOrd="0" destOrd="0" presId="urn:microsoft.com/office/officeart/2005/8/layout/process3"/>
    <dgm:cxn modelId="{0ED5A953-4F56-A149-86D8-1B66AAE41442}" type="presOf" srcId="{704AB48E-705A-A74F-B3AD-D3583E104A45}" destId="{B7ECA50F-40BD-D84D-90E8-23760DB52C2B}" srcOrd="0" destOrd="0" presId="urn:microsoft.com/office/officeart/2005/8/layout/process3"/>
    <dgm:cxn modelId="{244D4D51-1364-D347-9B44-ED84B305B7BB}" srcId="{BE6EBB74-E5E7-7740-8C1E-D0BB0E2F5D37}" destId="{40FA011C-BFD2-9C48-B7A2-74CB5CC58E53}" srcOrd="3" destOrd="0" parTransId="{630AA0D1-BCC8-054F-9A81-027E666695CA}" sibTransId="{B5B18127-56B4-F64E-999A-9310B2BE2917}"/>
    <dgm:cxn modelId="{46107578-8A75-A244-8627-36B256C409DD}" type="presOf" srcId="{3A21844B-5EC1-A044-802D-5FDA92D71101}" destId="{F6C38BC5-6564-A443-AE7D-59FE12F7D22C}" srcOrd="0" destOrd="1" presId="urn:microsoft.com/office/officeart/2005/8/layout/process3"/>
    <dgm:cxn modelId="{94E048FA-0116-9242-BBB6-D21F079B4B5B}" srcId="{287FC69A-54AB-6D4E-A475-80F8F61A2447}" destId="{B071D56F-3D5B-E64A-BDAB-254E93E0AC37}" srcOrd="1" destOrd="0" parTransId="{0B5B2CFD-FF57-7D48-9E1D-347DD0D5D0A8}" sibTransId="{17C81D65-71AE-D14C-AC3E-640CF17AC905}"/>
    <dgm:cxn modelId="{0DC57020-05D8-5549-A19E-EC10567F6373}" srcId="{66AC2D11-9092-F34B-8965-83761ED48073}" destId="{BE6EBB74-E5E7-7740-8C1E-D0BB0E2F5D37}" srcOrd="1" destOrd="0" parTransId="{31C764B3-8679-4B48-AAF1-27423172047E}" sibTransId="{B6E38B20-C517-8B45-919A-09945733215C}"/>
    <dgm:cxn modelId="{CB6160C7-D1AE-9241-8966-50E16FA7D7C5}" type="presOf" srcId="{BE6EBB74-E5E7-7740-8C1E-D0BB0E2F5D37}" destId="{1C07CAF8-65A1-E44A-A19B-CB9CE4F94D54}" srcOrd="1" destOrd="0" presId="urn:microsoft.com/office/officeart/2005/8/layout/process3"/>
    <dgm:cxn modelId="{C2C79BF3-0C69-BC4D-B05E-F750DCA328C1}" srcId="{692924B7-4E02-9B40-BF40-0C29C2A3E491}" destId="{287FC69A-54AB-6D4E-A475-80F8F61A2447}" srcOrd="5" destOrd="0" parTransId="{4859BC92-709E-764A-975B-0C7427FC464A}" sibTransId="{567D965A-F924-C947-81CC-06372B44BC83}"/>
    <dgm:cxn modelId="{288EBB0D-9FCC-544A-A784-1F690CD326EE}" type="presOf" srcId="{B6E38B20-C517-8B45-919A-09945733215C}" destId="{740E345D-019E-8D47-A637-5B87858690CE}" srcOrd="1" destOrd="0" presId="urn:microsoft.com/office/officeart/2005/8/layout/process3"/>
    <dgm:cxn modelId="{FD25E2FE-5CD3-6646-8B95-B3A73CAB70EC}" srcId="{692924B7-4E02-9B40-BF40-0C29C2A3E491}" destId="{12660EAA-7219-3046-83BB-7B7FB7C27162}" srcOrd="0" destOrd="0" parTransId="{3FB8AEC7-E816-A745-9C5A-95F034355CCE}" sibTransId="{62D66EB2-7A7B-E44B-80CF-816CB1DC0815}"/>
    <dgm:cxn modelId="{460354A1-BCDA-7547-A9EA-CD3244472FE0}" type="presOf" srcId="{40FA011C-BFD2-9C48-B7A2-74CB5CC58E53}" destId="{76312556-E3B3-B34D-8099-452CB6F8FDEB}" srcOrd="0" destOrd="3" presId="urn:microsoft.com/office/officeart/2005/8/layout/process3"/>
    <dgm:cxn modelId="{8DAFFE5B-4FAE-ED46-9F72-3299CEF61F9D}" srcId="{B9FE5D61-34C5-2843-8637-35D1B8F065AC}" destId="{9C5DA294-A804-8E4C-A0B9-358C2A51C701}" srcOrd="1" destOrd="0" parTransId="{011D614F-679B-1D44-A5EC-F26098C2CCD4}" sibTransId="{6134790E-EAA4-0440-AC09-07F6C420CE15}"/>
    <dgm:cxn modelId="{777D6758-7989-3649-A252-C5B44836FABB}" srcId="{B9FE5D61-34C5-2843-8637-35D1B8F065AC}" destId="{170ED97E-0176-414A-9AE1-0754DAE33DCF}" srcOrd="3" destOrd="0" parTransId="{5313D5C1-D85A-3748-9C7C-6423B6AC5AB2}" sibTransId="{8995CBAE-AE10-0540-B366-4C1A8FE8193C}"/>
    <dgm:cxn modelId="{6B412058-993C-BA44-83AA-9561AC127426}" type="presOf" srcId="{692924B7-4E02-9B40-BF40-0C29C2A3E491}" destId="{0C97BE09-E2C7-A245-99A8-B31D7638BB58}" srcOrd="0" destOrd="0" presId="urn:microsoft.com/office/officeart/2005/8/layout/process3"/>
    <dgm:cxn modelId="{B3F28630-81ED-1440-BACD-CA63ECF29666}" srcId="{FDDBB4D7-86A1-FD4A-AF24-74E8CD6D7196}" destId="{111175AC-2804-9A48-9AB9-D9A7B65D6A83}" srcOrd="1" destOrd="0" parTransId="{53462326-B315-7C4F-A083-61AC0C2E0003}" sibTransId="{E47B10C5-CB1C-5D48-BEFA-CC2E90878B08}"/>
    <dgm:cxn modelId="{2D871992-04E1-F24B-B43A-CC1285E8BD0C}" type="presOf" srcId="{5F1D8825-6A74-534B-9AD6-4D1C7FC9DB71}" destId="{47A7E331-5786-1B44-9913-24198563CB7F}" srcOrd="0" destOrd="5" presId="urn:microsoft.com/office/officeart/2005/8/layout/process3"/>
    <dgm:cxn modelId="{052403F4-4268-364D-BB65-A42BD7D40899}" srcId="{A8393947-D488-4844-86EA-72D8E083263F}" destId="{81A1ED82-3053-5543-8C8F-B9244B44C51B}" srcOrd="4" destOrd="0" parTransId="{7BF504C1-9AA8-0B42-93EB-C202E6CA5E0E}" sibTransId="{54FDB8F9-D45D-154E-9364-509E8C33C7A9}"/>
    <dgm:cxn modelId="{EF6B72C1-DAD4-2E46-B3AC-478ABB0343B0}" srcId="{A8393947-D488-4844-86EA-72D8E083263F}" destId="{1DBBC21C-6D03-A849-B302-A42CBDD74AAB}" srcOrd="2" destOrd="0" parTransId="{BE7C3814-A212-8F46-9686-C10598BA2174}" sibTransId="{73D631DE-D768-814F-B401-90A4D08B9314}"/>
    <dgm:cxn modelId="{C9577807-34D1-EB43-8C3C-AD7EF9DC587D}" type="presOf" srcId="{A8393947-D488-4844-86EA-72D8E083263F}" destId="{61195D24-80C0-524E-8D8A-779A793CEA86}" srcOrd="1" destOrd="0" presId="urn:microsoft.com/office/officeart/2005/8/layout/process3"/>
    <dgm:cxn modelId="{975CCA2C-A83E-7C49-A51A-9E0F8A1FE784}" type="presOf" srcId="{170ED97E-0176-414A-9AE1-0754DAE33DCF}" destId="{47A7E331-5786-1B44-9913-24198563CB7F}" srcOrd="0" destOrd="6" presId="urn:microsoft.com/office/officeart/2005/8/layout/process3"/>
    <dgm:cxn modelId="{2288C658-AFF7-0940-8A19-2D8487D85435}" type="presOf" srcId="{3220DD7D-4F39-8046-85C4-18CC99C43347}" destId="{47A7E331-5786-1B44-9913-24198563CB7F}" srcOrd="0" destOrd="15" presId="urn:microsoft.com/office/officeart/2005/8/layout/process3"/>
    <dgm:cxn modelId="{560A8408-7D1C-7842-BF11-2BA7D9169008}" type="presOf" srcId="{75531012-2418-0646-AE12-A00CE9A279FC}" destId="{76312556-E3B3-B34D-8099-452CB6F8FDEB}" srcOrd="0" destOrd="0" presId="urn:microsoft.com/office/officeart/2005/8/layout/process3"/>
    <dgm:cxn modelId="{A2585A50-120E-5E4F-AB86-58B0D1C3083F}" type="presOf" srcId="{81A1ED82-3053-5543-8C8F-B9244B44C51B}" destId="{F6C38BC5-6564-A443-AE7D-59FE12F7D22C}" srcOrd="0" destOrd="4" presId="urn:microsoft.com/office/officeart/2005/8/layout/process3"/>
    <dgm:cxn modelId="{CEDD6441-735B-9744-BA56-606DDFB17FF8}" srcId="{692924B7-4E02-9B40-BF40-0C29C2A3E491}" destId="{AF5B01EE-E339-1E4B-83CD-BA12BEDF4CE3}" srcOrd="3" destOrd="0" parTransId="{6EEFDE95-76DE-2C48-8598-5835223D9A31}" sibTransId="{48DC020C-CB12-C545-BA89-85C943C97D5A}"/>
    <dgm:cxn modelId="{04C3A330-2A6D-FE4E-94B6-5D8C39D6E40E}" type="presOf" srcId="{A8393947-D488-4844-86EA-72D8E083263F}" destId="{DB22ED25-AF5C-684B-AA6B-15A093066A66}" srcOrd="0" destOrd="0" presId="urn:microsoft.com/office/officeart/2005/8/layout/process3"/>
    <dgm:cxn modelId="{6CA16EC5-3510-0E4A-882E-B17B8726530A}" type="presOf" srcId="{44D0F4BF-1FD6-9547-8C7F-F8B0C9FA39C5}" destId="{76312556-E3B3-B34D-8099-452CB6F8FDEB}" srcOrd="0" destOrd="2" presId="urn:microsoft.com/office/officeart/2005/8/layout/process3"/>
    <dgm:cxn modelId="{00493823-EE05-1745-BA8A-F537D1CAFB35}" type="presOf" srcId="{111175AC-2804-9A48-9AB9-D9A7B65D6A83}" destId="{47A7E331-5786-1B44-9913-24198563CB7F}" srcOrd="0" destOrd="11" presId="urn:microsoft.com/office/officeart/2005/8/layout/process3"/>
    <dgm:cxn modelId="{8F5EB869-1D0C-5340-9EDA-8FFA126EA8D8}" srcId="{287FC69A-54AB-6D4E-A475-80F8F61A2447}" destId="{935FCA93-A20A-5041-BBCF-EF20700F060F}" srcOrd="0" destOrd="0" parTransId="{F4227095-5EC0-2141-AFFE-220B6E010681}" sibTransId="{6E6B7BBD-713C-F04D-A859-4A05F8A59BC2}"/>
    <dgm:cxn modelId="{D1651DA2-673A-3A4D-A4CA-9F0BDA133529}" type="presOf" srcId="{FDDBB4D7-86A1-FD4A-AF24-74E8CD6D7196}" destId="{47A7E331-5786-1B44-9913-24198563CB7F}" srcOrd="0" destOrd="9" presId="urn:microsoft.com/office/officeart/2005/8/layout/process3"/>
    <dgm:cxn modelId="{3A64A966-FB97-804B-9A12-69ACA47B6873}" type="presOf" srcId="{66AC2D11-9092-F34B-8965-83761ED48073}" destId="{7C8229E6-EA35-CC49-8E9B-D2C37859CA95}" srcOrd="0" destOrd="0" presId="urn:microsoft.com/office/officeart/2005/8/layout/process3"/>
    <dgm:cxn modelId="{F5DCE1D4-AD10-F74A-9237-EBB0032144F1}" srcId="{692924B7-4E02-9B40-BF40-0C29C2A3E491}" destId="{B9FE5D61-34C5-2843-8637-35D1B8F065AC}" srcOrd="1" destOrd="0" parTransId="{24F542BC-0A2A-864B-B090-FCEEB89A29F4}" sibTransId="{E70BABDC-055A-0E44-AE20-BE988CDF115A}"/>
    <dgm:cxn modelId="{D67476BF-EBDD-3D4F-BE98-2FF474944682}" srcId="{A8393947-D488-4844-86EA-72D8E083263F}" destId="{C0F146BB-7D02-FC45-AC9F-3E84DF044BA5}" srcOrd="0" destOrd="0" parTransId="{0E1ACDBB-8256-B441-9EF7-6A1CF823C1C3}" sibTransId="{882F9515-19DB-2648-AE23-827748DDED4E}"/>
    <dgm:cxn modelId="{0BF38466-F555-EB4A-833A-D0D7D952F21B}" type="presOf" srcId="{6768BF63-1AB4-2349-BC0E-16919C40766A}" destId="{F6C38BC5-6564-A443-AE7D-59FE12F7D22C}" srcOrd="0" destOrd="3" presId="urn:microsoft.com/office/officeart/2005/8/layout/process3"/>
    <dgm:cxn modelId="{D5A8E8FA-1481-C149-A97A-E6D2FD8E21C7}" srcId="{B9FE5D61-34C5-2843-8637-35D1B8F065AC}" destId="{E7A28072-BF4D-A84B-B4F1-22DC04D6880C}" srcOrd="0" destOrd="0" parTransId="{6FCA18FC-E9BC-BB4B-A972-C8F457E64232}" sibTransId="{007BA98B-1F52-544C-9C2A-B39FCBB5E843}"/>
    <dgm:cxn modelId="{2A1C4964-7AD0-804D-BF6D-F3BB83366E88}" type="presOf" srcId="{12660EAA-7219-3046-83BB-7B7FB7C27162}" destId="{47A7E331-5786-1B44-9913-24198563CB7F}" srcOrd="0" destOrd="0" presId="urn:microsoft.com/office/officeart/2005/8/layout/process3"/>
    <dgm:cxn modelId="{DE130406-AFF1-BA4D-88CA-D954CBE708CA}" type="presOf" srcId="{F46A40CC-58FE-3A46-B720-E8A382BF3BA8}" destId="{47A7E331-5786-1B44-9913-24198563CB7F}" srcOrd="0" destOrd="10" presId="urn:microsoft.com/office/officeart/2005/8/layout/process3"/>
    <dgm:cxn modelId="{5EBC90DB-1008-4E49-B750-0E013972BF32}" type="presOf" srcId="{E7A28072-BF4D-A84B-B4F1-22DC04D6880C}" destId="{47A7E331-5786-1B44-9913-24198563CB7F}" srcOrd="0" destOrd="3" presId="urn:microsoft.com/office/officeart/2005/8/layout/process3"/>
    <dgm:cxn modelId="{06230B2D-8D05-4045-B7B3-224187714990}" type="presOf" srcId="{AF5B01EE-E339-1E4B-83CD-BA12BEDF4CE3}" destId="{47A7E331-5786-1B44-9913-24198563CB7F}" srcOrd="0" destOrd="8" presId="urn:microsoft.com/office/officeart/2005/8/layout/process3"/>
    <dgm:cxn modelId="{26894EFA-386D-E04E-A372-9B2E934C27BA}" srcId="{BE6EBB74-E5E7-7740-8C1E-D0BB0E2F5D37}" destId="{44D0F4BF-1FD6-9547-8C7F-F8B0C9FA39C5}" srcOrd="2" destOrd="0" parTransId="{4C107734-29BE-0F49-9F55-D44816720129}" sibTransId="{9DB58BDF-787B-7246-90BA-D2E008943DB0}"/>
    <dgm:cxn modelId="{77101110-D671-D842-94FC-938E61D5F962}" type="presOf" srcId="{7D138765-FAF8-AD42-85FF-06CD4344936D}" destId="{47A7E331-5786-1B44-9913-24198563CB7F}" srcOrd="0" destOrd="1" presId="urn:microsoft.com/office/officeart/2005/8/layout/process3"/>
    <dgm:cxn modelId="{D93D3195-5470-884D-B46F-49274C5AB585}" srcId="{A8393947-D488-4844-86EA-72D8E083263F}" destId="{DBC83EFF-CDE3-534D-A9B3-D766CBF73A1C}" srcOrd="5" destOrd="0" parTransId="{3B4BCCE6-636A-124F-97B4-9FAEC4F7E62E}" sibTransId="{7F627EDF-7BB7-FE41-AA14-85094342173D}"/>
    <dgm:cxn modelId="{D7355D1D-8836-0B44-AABF-70D76405FB6E}" srcId="{BE6EBB74-E5E7-7740-8C1E-D0BB0E2F5D37}" destId="{75531012-2418-0646-AE12-A00CE9A279FC}" srcOrd="0" destOrd="0" parTransId="{9A6E9766-C1A8-1D40-970B-FFEC7B6592E5}" sibTransId="{F0288FA6-27AC-8949-8357-0037FA05DFDC}"/>
    <dgm:cxn modelId="{B1BCE706-79E5-6141-B7EC-422997EFDF8F}" srcId="{66AC2D11-9092-F34B-8965-83761ED48073}" destId="{A8393947-D488-4844-86EA-72D8E083263F}" srcOrd="0" destOrd="0" parTransId="{A5DD8267-F895-9040-8D15-71E3BA53871A}" sibTransId="{704AB48E-705A-A74F-B3AD-D3583E104A45}"/>
    <dgm:cxn modelId="{0E0A6BB4-CB47-1A4D-9F6C-D84AEADBC59E}" srcId="{66AC2D11-9092-F34B-8965-83761ED48073}" destId="{692924B7-4E02-9B40-BF40-0C29C2A3E491}" srcOrd="2" destOrd="0" parTransId="{AF8DA3CF-6C6D-094B-B4EA-F39DBFCF6226}" sibTransId="{49EF4C34-E610-E243-90F8-FF42BDBBB49D}"/>
    <dgm:cxn modelId="{E08CCD87-8350-2043-B91E-D2E3E8DFB76B}" type="presOf" srcId="{935FCA93-A20A-5041-BBCF-EF20700F060F}" destId="{47A7E331-5786-1B44-9913-24198563CB7F}" srcOrd="0" destOrd="13" presId="urn:microsoft.com/office/officeart/2005/8/layout/process3"/>
    <dgm:cxn modelId="{26194E97-416F-E741-9B59-111C99C77651}" type="presOf" srcId="{B6E38B20-C517-8B45-919A-09945733215C}" destId="{83E0C644-9836-7B4E-A654-00194C3784FD}" srcOrd="0" destOrd="0" presId="urn:microsoft.com/office/officeart/2005/8/layout/process3"/>
    <dgm:cxn modelId="{F3F33E00-465A-C246-AC68-F63C4B6EB2AF}" type="presOf" srcId="{B059AE53-2999-8F4A-93DD-06C5CEE13890}" destId="{47A7E331-5786-1B44-9913-24198563CB7F}" srcOrd="0" destOrd="7" presId="urn:microsoft.com/office/officeart/2005/8/layout/process3"/>
    <dgm:cxn modelId="{0B020754-D9D3-7F4E-AFEC-291475A7DDAE}" srcId="{A8393947-D488-4844-86EA-72D8E083263F}" destId="{6768BF63-1AB4-2349-BC0E-16919C40766A}" srcOrd="3" destOrd="0" parTransId="{2729BF92-8355-6242-AE95-43F5063F39C1}" sibTransId="{7E79D317-D3C4-164D-A644-9855568C42AE}"/>
    <dgm:cxn modelId="{BDD26C97-68DE-6D49-A5F4-D022C81B2C3D}" type="presOf" srcId="{DBC83EFF-CDE3-534D-A9B3-D766CBF73A1C}" destId="{F6C38BC5-6564-A443-AE7D-59FE12F7D22C}" srcOrd="0" destOrd="5" presId="urn:microsoft.com/office/officeart/2005/8/layout/process3"/>
    <dgm:cxn modelId="{17F29E67-E35D-074A-993F-9C10A6E7AA6B}" srcId="{BE6EBB74-E5E7-7740-8C1E-D0BB0E2F5D37}" destId="{736EC6F7-6FBF-4141-A180-78B41965830D}" srcOrd="1" destOrd="0" parTransId="{7A4405DE-7FD7-8E4E-9E45-E33BFD0CAF24}" sibTransId="{EA9B7EC8-A126-7B4E-8C15-0360EB83B110}"/>
    <dgm:cxn modelId="{9063DE9B-BF82-7A48-9A82-3F70C5AB7F32}" type="presOf" srcId="{BE6EBB74-E5E7-7740-8C1E-D0BB0E2F5D37}" destId="{32A5FFB5-98BA-8844-A6ED-9D3D51166077}" srcOrd="0" destOrd="0" presId="urn:microsoft.com/office/officeart/2005/8/layout/process3"/>
    <dgm:cxn modelId="{54825745-573E-9944-9897-96F7D7A48AA3}" type="presOf" srcId="{704AB48E-705A-A74F-B3AD-D3583E104A45}" destId="{0354D498-37FC-5845-9B86-7A9D0DCBBEB0}" srcOrd="1" destOrd="0" presId="urn:microsoft.com/office/officeart/2005/8/layout/process3"/>
    <dgm:cxn modelId="{AFC88771-3245-B948-820B-BAD10A17B080}" srcId="{B9FE5D61-34C5-2843-8637-35D1B8F065AC}" destId="{5F1D8825-6A74-534B-9AD6-4D1C7FC9DB71}" srcOrd="2" destOrd="0" parTransId="{066D48A4-5235-9440-93E3-9A8D0E9090BA}" sibTransId="{6EDBF307-EA4C-764D-BBB5-982CBE3CFF02}"/>
    <dgm:cxn modelId="{C49740A2-407F-1340-8370-0674B56C7DA0}" srcId="{FDDBB4D7-86A1-FD4A-AF24-74E8CD6D7196}" destId="{F46A40CC-58FE-3A46-B720-E8A382BF3BA8}" srcOrd="0" destOrd="0" parTransId="{101EA9D4-2E96-384D-AA21-F83792B843D9}" sibTransId="{88B489BC-618D-3642-A725-6C27F5FECA21}"/>
    <dgm:cxn modelId="{3CC5557C-13A9-7943-BF02-1616CE4714D3}" srcId="{12660EAA-7219-3046-83BB-7B7FB7C27162}" destId="{7D138765-FAF8-AD42-85FF-06CD4344936D}" srcOrd="0" destOrd="0" parTransId="{D89C9BD5-387B-BD4E-9C6E-CBE459C72CDE}" sibTransId="{7D35E993-0C74-6946-B34A-FE605F116B78}"/>
    <dgm:cxn modelId="{09BEAF4C-0D42-8E4E-951A-BC1182E723E3}" type="presParOf" srcId="{7C8229E6-EA35-CC49-8E9B-D2C37859CA95}" destId="{6FBDFE41-F4B1-6444-9D73-D997740BAC89}" srcOrd="0" destOrd="0" presId="urn:microsoft.com/office/officeart/2005/8/layout/process3"/>
    <dgm:cxn modelId="{2B79EA8E-3ED9-264E-883F-84A1039A2838}" type="presParOf" srcId="{6FBDFE41-F4B1-6444-9D73-D997740BAC89}" destId="{DB22ED25-AF5C-684B-AA6B-15A093066A66}" srcOrd="0" destOrd="0" presId="urn:microsoft.com/office/officeart/2005/8/layout/process3"/>
    <dgm:cxn modelId="{3A7C6AE1-88D6-2242-B0BE-D9A0DDE2B5F5}" type="presParOf" srcId="{6FBDFE41-F4B1-6444-9D73-D997740BAC89}" destId="{61195D24-80C0-524E-8D8A-779A793CEA86}" srcOrd="1" destOrd="0" presId="urn:microsoft.com/office/officeart/2005/8/layout/process3"/>
    <dgm:cxn modelId="{54D50C87-3DA5-E240-A541-9764C8456C28}" type="presParOf" srcId="{6FBDFE41-F4B1-6444-9D73-D997740BAC89}" destId="{F6C38BC5-6564-A443-AE7D-59FE12F7D22C}" srcOrd="2" destOrd="0" presId="urn:microsoft.com/office/officeart/2005/8/layout/process3"/>
    <dgm:cxn modelId="{FF3D38B4-9683-1F47-BDC5-4F0B14D804E1}" type="presParOf" srcId="{7C8229E6-EA35-CC49-8E9B-D2C37859CA95}" destId="{B7ECA50F-40BD-D84D-90E8-23760DB52C2B}" srcOrd="1" destOrd="0" presId="urn:microsoft.com/office/officeart/2005/8/layout/process3"/>
    <dgm:cxn modelId="{FB17B3DC-3498-3246-A8B8-6B45618F1DFC}" type="presParOf" srcId="{B7ECA50F-40BD-D84D-90E8-23760DB52C2B}" destId="{0354D498-37FC-5845-9B86-7A9D0DCBBEB0}" srcOrd="0" destOrd="0" presId="urn:microsoft.com/office/officeart/2005/8/layout/process3"/>
    <dgm:cxn modelId="{338BB91E-BCE1-2742-8693-E69512C8EA4E}" type="presParOf" srcId="{7C8229E6-EA35-CC49-8E9B-D2C37859CA95}" destId="{7C09B9B8-80F8-A34C-B87A-19D8DB11266B}" srcOrd="2" destOrd="0" presId="urn:microsoft.com/office/officeart/2005/8/layout/process3"/>
    <dgm:cxn modelId="{88E035B2-CF2F-B44F-9AAD-D6B7D407AC7B}" type="presParOf" srcId="{7C09B9B8-80F8-A34C-B87A-19D8DB11266B}" destId="{32A5FFB5-98BA-8844-A6ED-9D3D51166077}" srcOrd="0" destOrd="0" presId="urn:microsoft.com/office/officeart/2005/8/layout/process3"/>
    <dgm:cxn modelId="{0DF4D3EF-1513-854B-9769-36F2921FDA76}" type="presParOf" srcId="{7C09B9B8-80F8-A34C-B87A-19D8DB11266B}" destId="{1C07CAF8-65A1-E44A-A19B-CB9CE4F94D54}" srcOrd="1" destOrd="0" presId="urn:microsoft.com/office/officeart/2005/8/layout/process3"/>
    <dgm:cxn modelId="{E258F126-FBB9-7741-92A6-BC0731B45B26}" type="presParOf" srcId="{7C09B9B8-80F8-A34C-B87A-19D8DB11266B}" destId="{76312556-E3B3-B34D-8099-452CB6F8FDEB}" srcOrd="2" destOrd="0" presId="urn:microsoft.com/office/officeart/2005/8/layout/process3"/>
    <dgm:cxn modelId="{6254C5A9-FF37-4747-B0F7-C20DC7C9E1D6}" type="presParOf" srcId="{7C8229E6-EA35-CC49-8E9B-D2C37859CA95}" destId="{83E0C644-9836-7B4E-A654-00194C3784FD}" srcOrd="3" destOrd="0" presId="urn:microsoft.com/office/officeart/2005/8/layout/process3"/>
    <dgm:cxn modelId="{80705211-C324-B044-A9BF-E70E805B8997}" type="presParOf" srcId="{83E0C644-9836-7B4E-A654-00194C3784FD}" destId="{740E345D-019E-8D47-A637-5B87858690CE}" srcOrd="0" destOrd="0" presId="urn:microsoft.com/office/officeart/2005/8/layout/process3"/>
    <dgm:cxn modelId="{041B3986-516A-ED4A-97F8-0786956CF13A}" type="presParOf" srcId="{7C8229E6-EA35-CC49-8E9B-D2C37859CA95}" destId="{2962727B-7D94-074D-8E16-FC711CD89A88}" srcOrd="4" destOrd="0" presId="urn:microsoft.com/office/officeart/2005/8/layout/process3"/>
    <dgm:cxn modelId="{F643300D-BA4B-7042-8B7B-3018C81FDB16}" type="presParOf" srcId="{2962727B-7D94-074D-8E16-FC711CD89A88}" destId="{0C97BE09-E2C7-A245-99A8-B31D7638BB58}" srcOrd="0" destOrd="0" presId="urn:microsoft.com/office/officeart/2005/8/layout/process3"/>
    <dgm:cxn modelId="{3D8B275A-6583-6649-AAF4-8BBEBB2C2EDA}" type="presParOf" srcId="{2962727B-7D94-074D-8E16-FC711CD89A88}" destId="{CA688626-6B86-304E-96D0-EFFBFE6D01F4}" srcOrd="1" destOrd="0" presId="urn:microsoft.com/office/officeart/2005/8/layout/process3"/>
    <dgm:cxn modelId="{E604796A-F3A0-5041-93EC-1F8F8C3AF8A7}" type="presParOf" srcId="{2962727B-7D94-074D-8E16-FC711CD89A88}" destId="{47A7E331-5786-1B44-9913-24198563CB7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D6F717-157F-3D4F-A75A-B7F86B2EAF13}" type="doc">
      <dgm:prSet loTypeId="urn:microsoft.com/office/officeart/2005/8/layout/cycle8" loCatId="" qsTypeId="urn:microsoft.com/office/officeart/2005/8/quickstyle/simple4" qsCatId="simple" csTypeId="urn:microsoft.com/office/officeart/2005/8/colors/accent1_2" csCatId="accent1" phldr="1"/>
      <dgm:spPr/>
    </dgm:pt>
    <dgm:pt modelId="{ACF5F2B0-B650-0143-A7C6-72221242DF93}">
      <dgm:prSet phldrT="[Text]" custT="1"/>
      <dgm:spPr/>
      <dgm:t>
        <a:bodyPr/>
        <a:lstStyle/>
        <a:p>
          <a:r>
            <a:rPr lang="en-US" sz="1400" dirty="0" err="1" smtClean="0"/>
            <a:t>Strozier</a:t>
          </a:r>
          <a:r>
            <a:rPr lang="en-US" sz="1400" dirty="0" smtClean="0"/>
            <a:t> Special Collections Center</a:t>
          </a:r>
          <a:endParaRPr lang="en-US" sz="1400" dirty="0"/>
        </a:p>
      </dgm:t>
    </dgm:pt>
    <dgm:pt modelId="{A14CCEE9-9BB3-3F45-9377-2AEE963FB150}" type="parTrans" cxnId="{E351D601-65A1-454A-B31B-63405B3C72F2}">
      <dgm:prSet/>
      <dgm:spPr/>
      <dgm:t>
        <a:bodyPr/>
        <a:lstStyle/>
        <a:p>
          <a:endParaRPr lang="en-US"/>
        </a:p>
      </dgm:t>
    </dgm:pt>
    <dgm:pt modelId="{30F2CAA2-121F-544C-8D71-31411009CAF5}" type="sibTrans" cxnId="{E351D601-65A1-454A-B31B-63405B3C72F2}">
      <dgm:prSet/>
      <dgm:spPr/>
      <dgm:t>
        <a:bodyPr/>
        <a:lstStyle/>
        <a:p>
          <a:endParaRPr lang="en-US"/>
        </a:p>
      </dgm:t>
    </dgm:pt>
    <dgm:pt modelId="{19EEEC9B-3D02-A64B-9424-A1C1A64C710F}">
      <dgm:prSet phldrT="[Text]" custT="1"/>
      <dgm:spPr/>
      <dgm:t>
        <a:bodyPr/>
        <a:lstStyle/>
        <a:p>
          <a:r>
            <a:rPr lang="en-US" sz="1800" dirty="0" smtClean="0"/>
            <a:t>Heritage Protocol</a:t>
          </a:r>
          <a:endParaRPr lang="en-US" sz="1800" dirty="0"/>
        </a:p>
      </dgm:t>
    </dgm:pt>
    <dgm:pt modelId="{2F5D937E-6417-9D45-A834-280CDEC0F637}" type="parTrans" cxnId="{48505967-68FD-8741-8F4B-863EC8C1286E}">
      <dgm:prSet/>
      <dgm:spPr/>
      <dgm:t>
        <a:bodyPr/>
        <a:lstStyle/>
        <a:p>
          <a:endParaRPr lang="en-US"/>
        </a:p>
      </dgm:t>
    </dgm:pt>
    <dgm:pt modelId="{67A73BB5-CA45-4A47-A157-43CCF7D661DF}" type="sibTrans" cxnId="{48505967-68FD-8741-8F4B-863EC8C1286E}">
      <dgm:prSet/>
      <dgm:spPr/>
      <dgm:t>
        <a:bodyPr/>
        <a:lstStyle/>
        <a:p>
          <a:endParaRPr lang="en-US"/>
        </a:p>
      </dgm:t>
    </dgm:pt>
    <dgm:pt modelId="{F16A73AA-FBFF-4F48-9E60-640CF52F4FEF}">
      <dgm:prSet phldrT="[Text]" custT="1"/>
      <dgm:spPr/>
      <dgm:t>
        <a:bodyPr/>
        <a:lstStyle/>
        <a:p>
          <a:r>
            <a:rPr lang="en-US" sz="1800" dirty="0" smtClean="0"/>
            <a:t>Claude Pepper Library</a:t>
          </a:r>
          <a:endParaRPr lang="en-US" sz="1800" dirty="0"/>
        </a:p>
      </dgm:t>
    </dgm:pt>
    <dgm:pt modelId="{F624F80B-1BFC-8E46-9355-8082A9A87273}" type="parTrans" cxnId="{C5EDD1BE-4B50-D940-9A8F-F31D678B3370}">
      <dgm:prSet/>
      <dgm:spPr/>
      <dgm:t>
        <a:bodyPr/>
        <a:lstStyle/>
        <a:p>
          <a:endParaRPr lang="en-US"/>
        </a:p>
      </dgm:t>
    </dgm:pt>
    <dgm:pt modelId="{2CB6E7C7-23E7-EE48-82FB-EEBBBCBD3B29}" type="sibTrans" cxnId="{C5EDD1BE-4B50-D940-9A8F-F31D678B3370}">
      <dgm:prSet/>
      <dgm:spPr/>
      <dgm:t>
        <a:bodyPr/>
        <a:lstStyle/>
        <a:p>
          <a:endParaRPr lang="en-US"/>
        </a:p>
      </dgm:t>
    </dgm:pt>
    <dgm:pt modelId="{87B5A7D0-FCFE-3540-8255-C1DA66F08D60}">
      <dgm:prSet phldrT="[Text]" custT="1"/>
      <dgm:spPr/>
      <dgm:t>
        <a:bodyPr/>
        <a:lstStyle/>
        <a:p>
          <a:r>
            <a:rPr lang="en-US" sz="1200" dirty="0" smtClean="0"/>
            <a:t>1 FTE Librarians</a:t>
          </a:r>
          <a:endParaRPr lang="en-US" sz="1200" dirty="0"/>
        </a:p>
      </dgm:t>
    </dgm:pt>
    <dgm:pt modelId="{4D4B4C83-4ED1-5140-9DC5-1652E1F51D52}" type="parTrans" cxnId="{F3F81309-EA81-BE45-92A5-D662F9CB65FC}">
      <dgm:prSet/>
      <dgm:spPr/>
      <dgm:t>
        <a:bodyPr/>
        <a:lstStyle/>
        <a:p>
          <a:endParaRPr lang="en-US"/>
        </a:p>
      </dgm:t>
    </dgm:pt>
    <dgm:pt modelId="{335F0336-63F5-C24F-8CCB-5B3FA6729644}" type="sibTrans" cxnId="{F3F81309-EA81-BE45-92A5-D662F9CB65FC}">
      <dgm:prSet/>
      <dgm:spPr/>
      <dgm:t>
        <a:bodyPr/>
        <a:lstStyle/>
        <a:p>
          <a:endParaRPr lang="en-US"/>
        </a:p>
      </dgm:t>
    </dgm:pt>
    <dgm:pt modelId="{AC51FA0F-472B-4947-BCD9-917DC7334527}">
      <dgm:prSet phldrT="[Text]" custT="1"/>
      <dgm:spPr/>
      <dgm:t>
        <a:bodyPr/>
        <a:lstStyle/>
        <a:p>
          <a:r>
            <a:rPr lang="en-US" sz="1200" dirty="0" smtClean="0"/>
            <a:t>1 FTE Archivist</a:t>
          </a:r>
          <a:endParaRPr lang="en-US" sz="1200" dirty="0"/>
        </a:p>
      </dgm:t>
    </dgm:pt>
    <dgm:pt modelId="{32DAF9BC-52E0-E848-8734-060AEEE3EA74}" type="parTrans" cxnId="{96EBA4DC-4C4D-E346-BEF8-2FDA2354A868}">
      <dgm:prSet/>
      <dgm:spPr/>
      <dgm:t>
        <a:bodyPr/>
        <a:lstStyle/>
        <a:p>
          <a:endParaRPr lang="en-US"/>
        </a:p>
      </dgm:t>
    </dgm:pt>
    <dgm:pt modelId="{857CDFC7-BE92-3E4C-8F75-292C763B0191}" type="sibTrans" cxnId="{96EBA4DC-4C4D-E346-BEF8-2FDA2354A868}">
      <dgm:prSet/>
      <dgm:spPr/>
      <dgm:t>
        <a:bodyPr/>
        <a:lstStyle/>
        <a:p>
          <a:endParaRPr lang="en-US"/>
        </a:p>
      </dgm:t>
    </dgm:pt>
    <dgm:pt modelId="{EE2988B5-9147-994F-A17C-BCDEEBE5B16A}">
      <dgm:prSet phldrT="[Text]" custT="1"/>
      <dgm:spPr/>
      <dgm:t>
        <a:bodyPr/>
        <a:lstStyle/>
        <a:p>
          <a:r>
            <a:rPr lang="en-US" sz="1200" dirty="0" smtClean="0"/>
            <a:t>1 FTE Professional staff</a:t>
          </a:r>
          <a:endParaRPr lang="en-US" sz="1200" dirty="0"/>
        </a:p>
      </dgm:t>
    </dgm:pt>
    <dgm:pt modelId="{91A4D10C-4996-254D-9710-CA21582ACB71}" type="parTrans" cxnId="{BFA9ABF6-88B1-6642-AE5D-3BCE5873910E}">
      <dgm:prSet/>
      <dgm:spPr/>
      <dgm:t>
        <a:bodyPr/>
        <a:lstStyle/>
        <a:p>
          <a:endParaRPr lang="en-US"/>
        </a:p>
      </dgm:t>
    </dgm:pt>
    <dgm:pt modelId="{A30D69FB-DB57-0840-91CE-DCCAE21895E9}" type="sibTrans" cxnId="{BFA9ABF6-88B1-6642-AE5D-3BCE5873910E}">
      <dgm:prSet/>
      <dgm:spPr/>
      <dgm:t>
        <a:bodyPr/>
        <a:lstStyle/>
        <a:p>
          <a:endParaRPr lang="en-US"/>
        </a:p>
      </dgm:t>
    </dgm:pt>
    <dgm:pt modelId="{B42CE4FA-AC71-2C4F-B2E4-93E829C066B9}">
      <dgm:prSet phldrT="[Text]" custT="1"/>
      <dgm:spPr/>
      <dgm:t>
        <a:bodyPr/>
        <a:lstStyle/>
        <a:p>
          <a:r>
            <a:rPr lang="en-US" sz="1200" dirty="0" smtClean="0"/>
            <a:t>3 FTE staff</a:t>
          </a:r>
          <a:endParaRPr lang="en-US" sz="1200" dirty="0"/>
        </a:p>
      </dgm:t>
    </dgm:pt>
    <dgm:pt modelId="{82A8DA24-7CA7-F34D-B01D-A5F8C8DC80E9}" type="parTrans" cxnId="{0836AEBC-EDD5-4940-B4D0-FED5E14ABA53}">
      <dgm:prSet/>
      <dgm:spPr/>
      <dgm:t>
        <a:bodyPr/>
        <a:lstStyle/>
        <a:p>
          <a:endParaRPr lang="en-US"/>
        </a:p>
      </dgm:t>
    </dgm:pt>
    <dgm:pt modelId="{181BF2E0-4DD0-1249-855D-D66343F7F2B9}" type="sibTrans" cxnId="{0836AEBC-EDD5-4940-B4D0-FED5E14ABA53}">
      <dgm:prSet/>
      <dgm:spPr/>
      <dgm:t>
        <a:bodyPr/>
        <a:lstStyle/>
        <a:p>
          <a:endParaRPr lang="en-US"/>
        </a:p>
      </dgm:t>
    </dgm:pt>
    <dgm:pt modelId="{96FB37FA-8C9B-B44B-9AB2-15CDE19B1D9B}">
      <dgm:prSet phldrT="[Text]" custT="1"/>
      <dgm:spPr/>
      <dgm:t>
        <a:bodyPr/>
        <a:lstStyle/>
        <a:p>
          <a:r>
            <a:rPr lang="en-US" sz="1200" dirty="0" smtClean="0"/>
            <a:t>2 PTE staff</a:t>
          </a:r>
          <a:endParaRPr lang="en-US" sz="1200" dirty="0"/>
        </a:p>
      </dgm:t>
    </dgm:pt>
    <dgm:pt modelId="{15814444-4A28-0E4B-B4FC-762544D244AE}" type="parTrans" cxnId="{F4722167-A4BD-3E47-AC4E-E6F597660F51}">
      <dgm:prSet/>
      <dgm:spPr/>
      <dgm:t>
        <a:bodyPr/>
        <a:lstStyle/>
        <a:p>
          <a:endParaRPr lang="en-US"/>
        </a:p>
      </dgm:t>
    </dgm:pt>
    <dgm:pt modelId="{BEF22BC3-F222-B34A-8D4A-6211F091347E}" type="sibTrans" cxnId="{F4722167-A4BD-3E47-AC4E-E6F597660F51}">
      <dgm:prSet/>
      <dgm:spPr/>
      <dgm:t>
        <a:bodyPr/>
        <a:lstStyle/>
        <a:p>
          <a:endParaRPr lang="en-US"/>
        </a:p>
      </dgm:t>
    </dgm:pt>
    <dgm:pt modelId="{B586BD47-5D5E-9044-B5F4-661A285FCC8F}">
      <dgm:prSet phldrT="[Text]" custT="1"/>
      <dgm:spPr/>
      <dgm:t>
        <a:bodyPr/>
        <a:lstStyle/>
        <a:p>
          <a:r>
            <a:rPr lang="en-US" sz="1800" dirty="0" smtClean="0"/>
            <a:t>1 FTE Archivist</a:t>
          </a:r>
          <a:endParaRPr lang="en-US" sz="1800" dirty="0"/>
        </a:p>
      </dgm:t>
    </dgm:pt>
    <dgm:pt modelId="{DBB50601-1C9F-1C4C-B3EA-326B0941C078}" type="parTrans" cxnId="{F3428F43-C5E3-0240-AA70-AD55FABA9605}">
      <dgm:prSet/>
      <dgm:spPr/>
      <dgm:t>
        <a:bodyPr/>
        <a:lstStyle/>
        <a:p>
          <a:endParaRPr lang="en-US"/>
        </a:p>
      </dgm:t>
    </dgm:pt>
    <dgm:pt modelId="{051FD902-916B-FC43-A7F4-5AD6A9709FD2}" type="sibTrans" cxnId="{F3428F43-C5E3-0240-AA70-AD55FABA9605}">
      <dgm:prSet/>
      <dgm:spPr/>
      <dgm:t>
        <a:bodyPr/>
        <a:lstStyle/>
        <a:p>
          <a:endParaRPr lang="en-US"/>
        </a:p>
      </dgm:t>
    </dgm:pt>
    <dgm:pt modelId="{1536455A-3421-2B40-8B2C-97468A0E294C}">
      <dgm:prSet phldrT="[Text]" custT="1"/>
      <dgm:spPr/>
      <dgm:t>
        <a:bodyPr/>
        <a:lstStyle/>
        <a:p>
          <a:r>
            <a:rPr lang="en-US" sz="1800" dirty="0" smtClean="0"/>
            <a:t>1 FTE staff</a:t>
          </a:r>
          <a:endParaRPr lang="en-US" sz="1800" dirty="0"/>
        </a:p>
      </dgm:t>
    </dgm:pt>
    <dgm:pt modelId="{AE4F9B91-8200-C746-A6EB-DF61195962DD}" type="parTrans" cxnId="{A98B95D2-0B35-BC44-8140-35765017D296}">
      <dgm:prSet/>
      <dgm:spPr/>
      <dgm:t>
        <a:bodyPr/>
        <a:lstStyle/>
        <a:p>
          <a:endParaRPr lang="en-US"/>
        </a:p>
      </dgm:t>
    </dgm:pt>
    <dgm:pt modelId="{89AD7B34-08F4-D749-B005-C2F24035A2BB}" type="sibTrans" cxnId="{A98B95D2-0B35-BC44-8140-35765017D296}">
      <dgm:prSet/>
      <dgm:spPr/>
      <dgm:t>
        <a:bodyPr/>
        <a:lstStyle/>
        <a:p>
          <a:endParaRPr lang="en-US"/>
        </a:p>
      </dgm:t>
    </dgm:pt>
    <dgm:pt modelId="{EB7839DE-B5D8-9642-89B3-AA5596208B46}">
      <dgm:prSet phldrT="[Text]" custT="1"/>
      <dgm:spPr/>
      <dgm:t>
        <a:bodyPr/>
        <a:lstStyle/>
        <a:p>
          <a:r>
            <a:rPr lang="en-US" sz="1800" dirty="0" smtClean="0"/>
            <a:t>1 PTE staff</a:t>
          </a:r>
          <a:endParaRPr lang="en-US" sz="1800" dirty="0"/>
        </a:p>
      </dgm:t>
    </dgm:pt>
    <dgm:pt modelId="{BCDB8A93-F0A2-6A46-B21A-B1ED616D5F58}" type="parTrans" cxnId="{DD7EFFFF-6906-F742-8D51-977FC5AEAF39}">
      <dgm:prSet/>
      <dgm:spPr/>
    </dgm:pt>
    <dgm:pt modelId="{AC297882-0239-574E-A993-EBD559F853F4}" type="sibTrans" cxnId="{DD7EFFFF-6906-F742-8D51-977FC5AEAF39}">
      <dgm:prSet/>
      <dgm:spPr/>
    </dgm:pt>
    <dgm:pt modelId="{C1FC37C6-1C75-0B4F-BC5D-08E28A728363}">
      <dgm:prSet phldrT="[Text]" custT="1"/>
      <dgm:spPr/>
      <dgm:t>
        <a:bodyPr/>
        <a:lstStyle/>
        <a:p>
          <a:r>
            <a:rPr lang="en-US" sz="1800" dirty="0" smtClean="0"/>
            <a:t>Intern</a:t>
          </a:r>
          <a:endParaRPr lang="en-US" sz="1800" dirty="0"/>
        </a:p>
      </dgm:t>
    </dgm:pt>
    <dgm:pt modelId="{9C9E5116-3B4B-0948-A548-92F2DC036114}" type="parTrans" cxnId="{C87E5937-F0AE-9148-91A6-84A04FAA7F29}">
      <dgm:prSet/>
      <dgm:spPr/>
    </dgm:pt>
    <dgm:pt modelId="{0E524909-7B8E-7F47-8B5B-261C15F38767}" type="sibTrans" cxnId="{C87E5937-F0AE-9148-91A6-84A04FAA7F29}">
      <dgm:prSet/>
      <dgm:spPr/>
    </dgm:pt>
    <dgm:pt modelId="{EB328F7F-5C39-FC41-B99D-F4D64145D8D9}">
      <dgm:prSet phldrT="[Text]" custT="1"/>
      <dgm:spPr/>
      <dgm:t>
        <a:bodyPr/>
        <a:lstStyle/>
        <a:p>
          <a:r>
            <a:rPr lang="en-US" sz="1800" dirty="0" smtClean="0"/>
            <a:t>1 PTE staff </a:t>
          </a:r>
          <a:endParaRPr lang="en-US" sz="1800" dirty="0"/>
        </a:p>
      </dgm:t>
    </dgm:pt>
    <dgm:pt modelId="{A266486E-4106-DC41-8AB8-1079BFB89588}" type="parTrans" cxnId="{BD72CCA1-3990-1D45-B150-1978F347AEA3}">
      <dgm:prSet/>
      <dgm:spPr/>
    </dgm:pt>
    <dgm:pt modelId="{51A00B49-5717-7D40-A3ED-FC250E9E55D5}" type="sibTrans" cxnId="{BD72CCA1-3990-1D45-B150-1978F347AEA3}">
      <dgm:prSet/>
      <dgm:spPr/>
    </dgm:pt>
    <dgm:pt modelId="{7BD804D2-05B3-2944-8682-F079C6A0F20D}" type="pres">
      <dgm:prSet presAssocID="{9ED6F717-157F-3D4F-A75A-B7F86B2EAF13}" presName="compositeShape" presStyleCnt="0">
        <dgm:presLayoutVars>
          <dgm:chMax val="7"/>
          <dgm:dir/>
          <dgm:resizeHandles val="exact"/>
        </dgm:presLayoutVars>
      </dgm:prSet>
      <dgm:spPr/>
    </dgm:pt>
    <dgm:pt modelId="{B5346E15-9821-4848-AF80-3030888C038D}" type="pres">
      <dgm:prSet presAssocID="{9ED6F717-157F-3D4F-A75A-B7F86B2EAF13}" presName="wedge1" presStyleLbl="node1" presStyleIdx="0" presStyleCnt="3" custScaleX="96360" custScaleY="99448" custLinFactNeighborX="-1355" custLinFactNeighborY="-1805"/>
      <dgm:spPr/>
      <dgm:t>
        <a:bodyPr/>
        <a:lstStyle/>
        <a:p>
          <a:endParaRPr lang="en-US"/>
        </a:p>
      </dgm:t>
    </dgm:pt>
    <dgm:pt modelId="{D65DD358-CC15-0E48-A57B-5E80CEA7B533}" type="pres">
      <dgm:prSet presAssocID="{9ED6F717-157F-3D4F-A75A-B7F86B2EAF13}" presName="dummy1a" presStyleCnt="0"/>
      <dgm:spPr/>
    </dgm:pt>
    <dgm:pt modelId="{948A05D0-7EFD-674C-B8A1-74EE436861EB}" type="pres">
      <dgm:prSet presAssocID="{9ED6F717-157F-3D4F-A75A-B7F86B2EAF13}" presName="dummy1b" presStyleCnt="0"/>
      <dgm:spPr/>
    </dgm:pt>
    <dgm:pt modelId="{8F4CCB27-81ED-CB47-8F7B-CF12AC963D70}" type="pres">
      <dgm:prSet presAssocID="{9ED6F717-157F-3D4F-A75A-B7F86B2EAF1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EB996-257C-7449-BBA2-3A1A0A02FEAA}" type="pres">
      <dgm:prSet presAssocID="{9ED6F717-157F-3D4F-A75A-B7F86B2EAF13}" presName="wedge2" presStyleLbl="node1" presStyleIdx="1" presStyleCnt="3"/>
      <dgm:spPr/>
      <dgm:t>
        <a:bodyPr/>
        <a:lstStyle/>
        <a:p>
          <a:endParaRPr lang="en-US"/>
        </a:p>
      </dgm:t>
    </dgm:pt>
    <dgm:pt modelId="{BA862AAC-6624-124D-89DD-93B3E2EBE5C7}" type="pres">
      <dgm:prSet presAssocID="{9ED6F717-157F-3D4F-A75A-B7F86B2EAF13}" presName="dummy2a" presStyleCnt="0"/>
      <dgm:spPr/>
    </dgm:pt>
    <dgm:pt modelId="{4A88B8C5-B73E-A343-8CF9-A1A5493F3645}" type="pres">
      <dgm:prSet presAssocID="{9ED6F717-157F-3D4F-A75A-B7F86B2EAF13}" presName="dummy2b" presStyleCnt="0"/>
      <dgm:spPr/>
    </dgm:pt>
    <dgm:pt modelId="{AC2C1D25-EF5A-F249-AD11-F6EEDEEDF40C}" type="pres">
      <dgm:prSet presAssocID="{9ED6F717-157F-3D4F-A75A-B7F86B2EAF1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D642C-64F0-E742-9006-9EB9FD2C2B88}" type="pres">
      <dgm:prSet presAssocID="{9ED6F717-157F-3D4F-A75A-B7F86B2EAF13}" presName="wedge3" presStyleLbl="node1" presStyleIdx="2" presStyleCnt="3"/>
      <dgm:spPr/>
      <dgm:t>
        <a:bodyPr/>
        <a:lstStyle/>
        <a:p>
          <a:endParaRPr lang="en-US"/>
        </a:p>
      </dgm:t>
    </dgm:pt>
    <dgm:pt modelId="{F5324B19-E262-6640-B612-60EA0FC06968}" type="pres">
      <dgm:prSet presAssocID="{9ED6F717-157F-3D4F-A75A-B7F86B2EAF13}" presName="dummy3a" presStyleCnt="0"/>
      <dgm:spPr/>
    </dgm:pt>
    <dgm:pt modelId="{648D68AB-6BF0-9D49-94C7-9378E7AFA39E}" type="pres">
      <dgm:prSet presAssocID="{9ED6F717-157F-3D4F-A75A-B7F86B2EAF13}" presName="dummy3b" presStyleCnt="0"/>
      <dgm:spPr/>
    </dgm:pt>
    <dgm:pt modelId="{4F8FED62-592A-AD4C-BB2A-FAA6E38C331E}" type="pres">
      <dgm:prSet presAssocID="{9ED6F717-157F-3D4F-A75A-B7F86B2EAF1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F0D92-854F-0247-9558-C74335E8145D}" type="pres">
      <dgm:prSet presAssocID="{30F2CAA2-121F-544C-8D71-31411009CAF5}" presName="arrowWedge1" presStyleLbl="fgSibTrans2D1" presStyleIdx="0" presStyleCnt="3"/>
      <dgm:spPr/>
    </dgm:pt>
    <dgm:pt modelId="{DA754703-1FAD-7542-B64C-8828F6665CEE}" type="pres">
      <dgm:prSet presAssocID="{67A73BB5-CA45-4A47-A157-43CCF7D661DF}" presName="arrowWedge2" presStyleLbl="fgSibTrans2D1" presStyleIdx="1" presStyleCnt="3"/>
      <dgm:spPr/>
    </dgm:pt>
    <dgm:pt modelId="{41A32869-CCF5-C643-AB4A-C09DD361BE16}" type="pres">
      <dgm:prSet presAssocID="{2CB6E7C7-23E7-EE48-82FB-EEBBBCBD3B29}" presName="arrowWedge3" presStyleLbl="fgSibTrans2D1" presStyleIdx="2" presStyleCnt="3"/>
      <dgm:spPr/>
    </dgm:pt>
  </dgm:ptLst>
  <dgm:cxnLst>
    <dgm:cxn modelId="{BD72CCA1-3990-1D45-B150-1978F347AEA3}" srcId="{19EEEC9B-3D02-A64B-9424-A1C1A64C710F}" destId="{EB328F7F-5C39-FC41-B99D-F4D64145D8D9}" srcOrd="1" destOrd="0" parTransId="{A266486E-4106-DC41-8AB8-1079BFB89588}" sibTransId="{51A00B49-5717-7D40-A3ED-FC250E9E55D5}"/>
    <dgm:cxn modelId="{F6CE04D2-9D09-9642-93EA-044F4BD32A9F}" type="presOf" srcId="{87B5A7D0-FCFE-3540-8255-C1DA66F08D60}" destId="{8F4CCB27-81ED-CB47-8F7B-CF12AC963D70}" srcOrd="1" destOrd="1" presId="urn:microsoft.com/office/officeart/2005/8/layout/cycle8"/>
    <dgm:cxn modelId="{A98B95D2-0B35-BC44-8140-35765017D296}" srcId="{F16A73AA-FBFF-4F48-9E60-640CF52F4FEF}" destId="{1536455A-3421-2B40-8B2C-97468A0E294C}" srcOrd="0" destOrd="0" parTransId="{AE4F9B91-8200-C746-A6EB-DF61195962DD}" sibTransId="{89AD7B34-08F4-D749-B005-C2F24035A2BB}"/>
    <dgm:cxn modelId="{F5E4B0C7-E34C-6243-9C01-E12B3231B146}" type="presOf" srcId="{87B5A7D0-FCFE-3540-8255-C1DA66F08D60}" destId="{B5346E15-9821-4848-AF80-3030888C038D}" srcOrd="0" destOrd="1" presId="urn:microsoft.com/office/officeart/2005/8/layout/cycle8"/>
    <dgm:cxn modelId="{67B84FF2-57D0-474D-9B93-CCE66EC0E265}" type="presOf" srcId="{EB7839DE-B5D8-9642-89B3-AA5596208B46}" destId="{4F8FED62-592A-AD4C-BB2A-FAA6E38C331E}" srcOrd="1" destOrd="2" presId="urn:microsoft.com/office/officeart/2005/8/layout/cycle8"/>
    <dgm:cxn modelId="{C276180D-6E21-A944-828F-A8D55C0331DD}" type="presOf" srcId="{B586BD47-5D5E-9044-B5F4-661A285FCC8F}" destId="{AC2C1D25-EF5A-F249-AD11-F6EEDEEDF40C}" srcOrd="1" destOrd="1" presId="urn:microsoft.com/office/officeart/2005/8/layout/cycle8"/>
    <dgm:cxn modelId="{C5EDD1BE-4B50-D940-9A8F-F31D678B3370}" srcId="{9ED6F717-157F-3D4F-A75A-B7F86B2EAF13}" destId="{F16A73AA-FBFF-4F48-9E60-640CF52F4FEF}" srcOrd="2" destOrd="0" parTransId="{F624F80B-1BFC-8E46-9355-8082A9A87273}" sibTransId="{2CB6E7C7-23E7-EE48-82FB-EEBBBCBD3B29}"/>
    <dgm:cxn modelId="{BFA9ABF6-88B1-6642-AE5D-3BCE5873910E}" srcId="{ACF5F2B0-B650-0143-A7C6-72221242DF93}" destId="{EE2988B5-9147-994F-A17C-BCDEEBE5B16A}" srcOrd="2" destOrd="0" parTransId="{91A4D10C-4996-254D-9710-CA21582ACB71}" sibTransId="{A30D69FB-DB57-0840-91CE-DCCAE21895E9}"/>
    <dgm:cxn modelId="{6E48BDCE-B2B3-C54E-B446-58C2516E9928}" type="presOf" srcId="{B42CE4FA-AC71-2C4F-B2E4-93E829C066B9}" destId="{B5346E15-9821-4848-AF80-3030888C038D}" srcOrd="0" destOrd="4" presId="urn:microsoft.com/office/officeart/2005/8/layout/cycle8"/>
    <dgm:cxn modelId="{D4F3BFDF-34DC-214E-8FDB-AA42111CF0D6}" type="presOf" srcId="{1536455A-3421-2B40-8B2C-97468A0E294C}" destId="{F8FD642C-64F0-E742-9006-9EB9FD2C2B88}" srcOrd="0" destOrd="1" presId="urn:microsoft.com/office/officeart/2005/8/layout/cycle8"/>
    <dgm:cxn modelId="{3951B224-BF19-0546-9F77-5C41AF8F662F}" type="presOf" srcId="{9ED6F717-157F-3D4F-A75A-B7F86B2EAF13}" destId="{7BD804D2-05B3-2944-8682-F079C6A0F20D}" srcOrd="0" destOrd="0" presId="urn:microsoft.com/office/officeart/2005/8/layout/cycle8"/>
    <dgm:cxn modelId="{9194D880-D427-AB4F-BFD9-2027B935A344}" type="presOf" srcId="{F16A73AA-FBFF-4F48-9E60-640CF52F4FEF}" destId="{F8FD642C-64F0-E742-9006-9EB9FD2C2B88}" srcOrd="0" destOrd="0" presId="urn:microsoft.com/office/officeart/2005/8/layout/cycle8"/>
    <dgm:cxn modelId="{9D7AB252-DC9D-AF4D-9135-7320E1255BEE}" type="presOf" srcId="{B586BD47-5D5E-9044-B5F4-661A285FCC8F}" destId="{599EB996-257C-7449-BBA2-3A1A0A02FEAA}" srcOrd="0" destOrd="1" presId="urn:microsoft.com/office/officeart/2005/8/layout/cycle8"/>
    <dgm:cxn modelId="{C87E5937-F0AE-9148-91A6-84A04FAA7F29}" srcId="{F16A73AA-FBFF-4F48-9E60-640CF52F4FEF}" destId="{C1FC37C6-1C75-0B4F-BC5D-08E28A728363}" srcOrd="2" destOrd="0" parTransId="{9C9E5116-3B4B-0948-A548-92F2DC036114}" sibTransId="{0E524909-7B8E-7F47-8B5B-261C15F38767}"/>
    <dgm:cxn modelId="{00817818-A37F-AE4B-87F8-3ABD72365CAB}" type="presOf" srcId="{96FB37FA-8C9B-B44B-9AB2-15CDE19B1D9B}" destId="{B5346E15-9821-4848-AF80-3030888C038D}" srcOrd="0" destOrd="5" presId="urn:microsoft.com/office/officeart/2005/8/layout/cycle8"/>
    <dgm:cxn modelId="{E351D601-65A1-454A-B31B-63405B3C72F2}" srcId="{9ED6F717-157F-3D4F-A75A-B7F86B2EAF13}" destId="{ACF5F2B0-B650-0143-A7C6-72221242DF93}" srcOrd="0" destOrd="0" parTransId="{A14CCEE9-9BB3-3F45-9377-2AEE963FB150}" sibTransId="{30F2CAA2-121F-544C-8D71-31411009CAF5}"/>
    <dgm:cxn modelId="{558889EC-3C08-0F49-8E3F-8BA50CB01D72}" type="presOf" srcId="{19EEEC9B-3D02-A64B-9424-A1C1A64C710F}" destId="{599EB996-257C-7449-BBA2-3A1A0A02FEAA}" srcOrd="0" destOrd="0" presId="urn:microsoft.com/office/officeart/2005/8/layout/cycle8"/>
    <dgm:cxn modelId="{97C1FFB7-54B8-2840-A778-673C6D63D933}" type="presOf" srcId="{ACF5F2B0-B650-0143-A7C6-72221242DF93}" destId="{B5346E15-9821-4848-AF80-3030888C038D}" srcOrd="0" destOrd="0" presId="urn:microsoft.com/office/officeart/2005/8/layout/cycle8"/>
    <dgm:cxn modelId="{86D13318-D83C-AF4E-804E-9FC1848FD447}" type="presOf" srcId="{EE2988B5-9147-994F-A17C-BCDEEBE5B16A}" destId="{B5346E15-9821-4848-AF80-3030888C038D}" srcOrd="0" destOrd="3" presId="urn:microsoft.com/office/officeart/2005/8/layout/cycle8"/>
    <dgm:cxn modelId="{48505967-68FD-8741-8F4B-863EC8C1286E}" srcId="{9ED6F717-157F-3D4F-A75A-B7F86B2EAF13}" destId="{19EEEC9B-3D02-A64B-9424-A1C1A64C710F}" srcOrd="1" destOrd="0" parTransId="{2F5D937E-6417-9D45-A834-280CDEC0F637}" sibTransId="{67A73BB5-CA45-4A47-A157-43CCF7D661DF}"/>
    <dgm:cxn modelId="{84C3BBE6-0F51-2444-8E54-C856527C0C25}" type="presOf" srcId="{19EEEC9B-3D02-A64B-9424-A1C1A64C710F}" destId="{AC2C1D25-EF5A-F249-AD11-F6EEDEEDF40C}" srcOrd="1" destOrd="0" presId="urn:microsoft.com/office/officeart/2005/8/layout/cycle8"/>
    <dgm:cxn modelId="{F4722167-A4BD-3E47-AC4E-E6F597660F51}" srcId="{ACF5F2B0-B650-0143-A7C6-72221242DF93}" destId="{96FB37FA-8C9B-B44B-9AB2-15CDE19B1D9B}" srcOrd="4" destOrd="0" parTransId="{15814444-4A28-0E4B-B4FC-762544D244AE}" sibTransId="{BEF22BC3-F222-B34A-8D4A-6211F091347E}"/>
    <dgm:cxn modelId="{F3F81309-EA81-BE45-92A5-D662F9CB65FC}" srcId="{ACF5F2B0-B650-0143-A7C6-72221242DF93}" destId="{87B5A7D0-FCFE-3540-8255-C1DA66F08D60}" srcOrd="0" destOrd="0" parTransId="{4D4B4C83-4ED1-5140-9DC5-1652E1F51D52}" sibTransId="{335F0336-63F5-C24F-8CCB-5B3FA6729644}"/>
    <dgm:cxn modelId="{8316274C-0E03-5B45-BA20-50D87942A9A9}" type="presOf" srcId="{EB7839DE-B5D8-9642-89B3-AA5596208B46}" destId="{F8FD642C-64F0-E742-9006-9EB9FD2C2B88}" srcOrd="0" destOrd="2" presId="urn:microsoft.com/office/officeart/2005/8/layout/cycle8"/>
    <dgm:cxn modelId="{E3407D3B-FEE8-3943-BBA3-60541C302D09}" type="presOf" srcId="{ACF5F2B0-B650-0143-A7C6-72221242DF93}" destId="{8F4CCB27-81ED-CB47-8F7B-CF12AC963D70}" srcOrd="1" destOrd="0" presId="urn:microsoft.com/office/officeart/2005/8/layout/cycle8"/>
    <dgm:cxn modelId="{694ACE48-B12E-6844-8828-D0A30E43D9C7}" type="presOf" srcId="{1536455A-3421-2B40-8B2C-97468A0E294C}" destId="{4F8FED62-592A-AD4C-BB2A-FAA6E38C331E}" srcOrd="1" destOrd="1" presId="urn:microsoft.com/office/officeart/2005/8/layout/cycle8"/>
    <dgm:cxn modelId="{68C97E49-FA52-7E47-88BB-598EDD99894C}" type="presOf" srcId="{AC51FA0F-472B-4947-BCD9-917DC7334527}" destId="{B5346E15-9821-4848-AF80-3030888C038D}" srcOrd="0" destOrd="2" presId="urn:microsoft.com/office/officeart/2005/8/layout/cycle8"/>
    <dgm:cxn modelId="{0836AEBC-EDD5-4940-B4D0-FED5E14ABA53}" srcId="{ACF5F2B0-B650-0143-A7C6-72221242DF93}" destId="{B42CE4FA-AC71-2C4F-B2E4-93E829C066B9}" srcOrd="3" destOrd="0" parTransId="{82A8DA24-7CA7-F34D-B01D-A5F8C8DC80E9}" sibTransId="{181BF2E0-4DD0-1249-855D-D66343F7F2B9}"/>
    <dgm:cxn modelId="{F3428F43-C5E3-0240-AA70-AD55FABA9605}" srcId="{19EEEC9B-3D02-A64B-9424-A1C1A64C710F}" destId="{B586BD47-5D5E-9044-B5F4-661A285FCC8F}" srcOrd="0" destOrd="0" parTransId="{DBB50601-1C9F-1C4C-B3EA-326B0941C078}" sibTransId="{051FD902-916B-FC43-A7F4-5AD6A9709FD2}"/>
    <dgm:cxn modelId="{D3F6AAE0-7566-7644-AB1E-B4C25A209AF3}" type="presOf" srcId="{EB328F7F-5C39-FC41-B99D-F4D64145D8D9}" destId="{599EB996-257C-7449-BBA2-3A1A0A02FEAA}" srcOrd="0" destOrd="2" presId="urn:microsoft.com/office/officeart/2005/8/layout/cycle8"/>
    <dgm:cxn modelId="{1990AC0F-EAC4-4B48-9A37-27D5B2CE73EE}" type="presOf" srcId="{F16A73AA-FBFF-4F48-9E60-640CF52F4FEF}" destId="{4F8FED62-592A-AD4C-BB2A-FAA6E38C331E}" srcOrd="1" destOrd="0" presId="urn:microsoft.com/office/officeart/2005/8/layout/cycle8"/>
    <dgm:cxn modelId="{DD7EFFFF-6906-F742-8D51-977FC5AEAF39}" srcId="{F16A73AA-FBFF-4F48-9E60-640CF52F4FEF}" destId="{EB7839DE-B5D8-9642-89B3-AA5596208B46}" srcOrd="1" destOrd="0" parTransId="{BCDB8A93-F0A2-6A46-B21A-B1ED616D5F58}" sibTransId="{AC297882-0239-574E-A993-EBD559F853F4}"/>
    <dgm:cxn modelId="{96EBA4DC-4C4D-E346-BEF8-2FDA2354A868}" srcId="{ACF5F2B0-B650-0143-A7C6-72221242DF93}" destId="{AC51FA0F-472B-4947-BCD9-917DC7334527}" srcOrd="1" destOrd="0" parTransId="{32DAF9BC-52E0-E848-8734-060AEEE3EA74}" sibTransId="{857CDFC7-BE92-3E4C-8F75-292C763B0191}"/>
    <dgm:cxn modelId="{3139CDA7-3FB3-9F47-8C75-7398821EBD2B}" type="presOf" srcId="{96FB37FA-8C9B-B44B-9AB2-15CDE19B1D9B}" destId="{8F4CCB27-81ED-CB47-8F7B-CF12AC963D70}" srcOrd="1" destOrd="5" presId="urn:microsoft.com/office/officeart/2005/8/layout/cycle8"/>
    <dgm:cxn modelId="{B1573761-7CD7-4344-80E8-AFD5720E93BE}" type="presOf" srcId="{AC51FA0F-472B-4947-BCD9-917DC7334527}" destId="{8F4CCB27-81ED-CB47-8F7B-CF12AC963D70}" srcOrd="1" destOrd="2" presId="urn:microsoft.com/office/officeart/2005/8/layout/cycle8"/>
    <dgm:cxn modelId="{261595C7-6BAD-A048-A6B0-0AA168624756}" type="presOf" srcId="{EB328F7F-5C39-FC41-B99D-F4D64145D8D9}" destId="{AC2C1D25-EF5A-F249-AD11-F6EEDEEDF40C}" srcOrd="1" destOrd="2" presId="urn:microsoft.com/office/officeart/2005/8/layout/cycle8"/>
    <dgm:cxn modelId="{E9508E12-5EDB-4D43-8177-3864F300AF3A}" type="presOf" srcId="{EE2988B5-9147-994F-A17C-BCDEEBE5B16A}" destId="{8F4CCB27-81ED-CB47-8F7B-CF12AC963D70}" srcOrd="1" destOrd="3" presId="urn:microsoft.com/office/officeart/2005/8/layout/cycle8"/>
    <dgm:cxn modelId="{37E642A8-59A1-F546-B1E6-FFCCC81C6C14}" type="presOf" srcId="{C1FC37C6-1C75-0B4F-BC5D-08E28A728363}" destId="{4F8FED62-592A-AD4C-BB2A-FAA6E38C331E}" srcOrd="1" destOrd="3" presId="urn:microsoft.com/office/officeart/2005/8/layout/cycle8"/>
    <dgm:cxn modelId="{9EF669D0-6F81-FF43-A629-5430C4854DA0}" type="presOf" srcId="{C1FC37C6-1C75-0B4F-BC5D-08E28A728363}" destId="{F8FD642C-64F0-E742-9006-9EB9FD2C2B88}" srcOrd="0" destOrd="3" presId="urn:microsoft.com/office/officeart/2005/8/layout/cycle8"/>
    <dgm:cxn modelId="{AD2028DB-879D-CB49-8CE4-D1A372511754}" type="presOf" srcId="{B42CE4FA-AC71-2C4F-B2E4-93E829C066B9}" destId="{8F4CCB27-81ED-CB47-8F7B-CF12AC963D70}" srcOrd="1" destOrd="4" presId="urn:microsoft.com/office/officeart/2005/8/layout/cycle8"/>
    <dgm:cxn modelId="{B7EA9A3F-1EDE-C645-BBC0-A53B71CDF098}" type="presParOf" srcId="{7BD804D2-05B3-2944-8682-F079C6A0F20D}" destId="{B5346E15-9821-4848-AF80-3030888C038D}" srcOrd="0" destOrd="0" presId="urn:microsoft.com/office/officeart/2005/8/layout/cycle8"/>
    <dgm:cxn modelId="{E661F41B-B7F7-9040-9B2B-CE839CCF8462}" type="presParOf" srcId="{7BD804D2-05B3-2944-8682-F079C6A0F20D}" destId="{D65DD358-CC15-0E48-A57B-5E80CEA7B533}" srcOrd="1" destOrd="0" presId="urn:microsoft.com/office/officeart/2005/8/layout/cycle8"/>
    <dgm:cxn modelId="{3177C06C-24EA-DD4A-AFA5-2B8EFEB8EE89}" type="presParOf" srcId="{7BD804D2-05B3-2944-8682-F079C6A0F20D}" destId="{948A05D0-7EFD-674C-B8A1-74EE436861EB}" srcOrd="2" destOrd="0" presId="urn:microsoft.com/office/officeart/2005/8/layout/cycle8"/>
    <dgm:cxn modelId="{B5146DD4-4C24-AA4B-8255-8929777251CC}" type="presParOf" srcId="{7BD804D2-05B3-2944-8682-F079C6A0F20D}" destId="{8F4CCB27-81ED-CB47-8F7B-CF12AC963D70}" srcOrd="3" destOrd="0" presId="urn:microsoft.com/office/officeart/2005/8/layout/cycle8"/>
    <dgm:cxn modelId="{68A0FFA6-DB2A-9344-9A3A-4B6039EB40D0}" type="presParOf" srcId="{7BD804D2-05B3-2944-8682-F079C6A0F20D}" destId="{599EB996-257C-7449-BBA2-3A1A0A02FEAA}" srcOrd="4" destOrd="0" presId="urn:microsoft.com/office/officeart/2005/8/layout/cycle8"/>
    <dgm:cxn modelId="{E8613DAD-7D5C-F646-8805-37853DB1F73A}" type="presParOf" srcId="{7BD804D2-05B3-2944-8682-F079C6A0F20D}" destId="{BA862AAC-6624-124D-89DD-93B3E2EBE5C7}" srcOrd="5" destOrd="0" presId="urn:microsoft.com/office/officeart/2005/8/layout/cycle8"/>
    <dgm:cxn modelId="{B5C37A5D-5A46-0C40-A942-810FD2E6E898}" type="presParOf" srcId="{7BD804D2-05B3-2944-8682-F079C6A0F20D}" destId="{4A88B8C5-B73E-A343-8CF9-A1A5493F3645}" srcOrd="6" destOrd="0" presId="urn:microsoft.com/office/officeart/2005/8/layout/cycle8"/>
    <dgm:cxn modelId="{E76E262E-18E6-3A46-AFCF-2F40F788C4AD}" type="presParOf" srcId="{7BD804D2-05B3-2944-8682-F079C6A0F20D}" destId="{AC2C1D25-EF5A-F249-AD11-F6EEDEEDF40C}" srcOrd="7" destOrd="0" presId="urn:microsoft.com/office/officeart/2005/8/layout/cycle8"/>
    <dgm:cxn modelId="{B2966418-8ABF-DE4F-A38F-60E236EC70F2}" type="presParOf" srcId="{7BD804D2-05B3-2944-8682-F079C6A0F20D}" destId="{F8FD642C-64F0-E742-9006-9EB9FD2C2B88}" srcOrd="8" destOrd="0" presId="urn:microsoft.com/office/officeart/2005/8/layout/cycle8"/>
    <dgm:cxn modelId="{063082D8-ED11-6547-99BF-E801B9ABC331}" type="presParOf" srcId="{7BD804D2-05B3-2944-8682-F079C6A0F20D}" destId="{F5324B19-E262-6640-B612-60EA0FC06968}" srcOrd="9" destOrd="0" presId="urn:microsoft.com/office/officeart/2005/8/layout/cycle8"/>
    <dgm:cxn modelId="{133EFE64-3146-A643-AC05-CE9C3A080F98}" type="presParOf" srcId="{7BD804D2-05B3-2944-8682-F079C6A0F20D}" destId="{648D68AB-6BF0-9D49-94C7-9378E7AFA39E}" srcOrd="10" destOrd="0" presId="urn:microsoft.com/office/officeart/2005/8/layout/cycle8"/>
    <dgm:cxn modelId="{AA8AFF96-18E1-3341-BFE9-937302429458}" type="presParOf" srcId="{7BD804D2-05B3-2944-8682-F079C6A0F20D}" destId="{4F8FED62-592A-AD4C-BB2A-FAA6E38C331E}" srcOrd="11" destOrd="0" presId="urn:microsoft.com/office/officeart/2005/8/layout/cycle8"/>
    <dgm:cxn modelId="{CD67056C-AF57-E04D-936B-61B9F62CDA05}" type="presParOf" srcId="{7BD804D2-05B3-2944-8682-F079C6A0F20D}" destId="{045F0D92-854F-0247-9558-C74335E8145D}" srcOrd="12" destOrd="0" presId="urn:microsoft.com/office/officeart/2005/8/layout/cycle8"/>
    <dgm:cxn modelId="{800EDF77-1037-8E4A-B9E2-BC6A7A4CA2A0}" type="presParOf" srcId="{7BD804D2-05B3-2944-8682-F079C6A0F20D}" destId="{DA754703-1FAD-7542-B64C-8828F6665CEE}" srcOrd="13" destOrd="0" presId="urn:microsoft.com/office/officeart/2005/8/layout/cycle8"/>
    <dgm:cxn modelId="{425BCFB8-448C-B441-8A77-47338AB8C8F4}" type="presParOf" srcId="{7BD804D2-05B3-2944-8682-F079C6A0F20D}" destId="{41A32869-CCF5-C643-AB4A-C09DD361BE1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D6F717-157F-3D4F-A75A-B7F86B2EAF13}" type="doc">
      <dgm:prSet loTypeId="urn:microsoft.com/office/officeart/2005/8/layout/cycle8" loCatId="" qsTypeId="urn:microsoft.com/office/officeart/2005/8/quickstyle/simple4" qsCatId="simple" csTypeId="urn:microsoft.com/office/officeart/2005/8/colors/accent1_2" csCatId="accent1" phldr="1"/>
      <dgm:spPr/>
    </dgm:pt>
    <dgm:pt modelId="{ACF5F2B0-B650-0143-A7C6-72221242DF93}">
      <dgm:prSet phldrT="[Text]" custT="1"/>
      <dgm:spPr/>
      <dgm:t>
        <a:bodyPr/>
        <a:lstStyle/>
        <a:p>
          <a:r>
            <a:rPr lang="en-US" sz="1800" dirty="0" err="1" smtClean="0"/>
            <a:t>Strozier</a:t>
          </a:r>
          <a:r>
            <a:rPr lang="en-US" sz="1800" dirty="0" smtClean="0"/>
            <a:t> Special Collections Center</a:t>
          </a:r>
          <a:endParaRPr lang="en-US" sz="1800" dirty="0"/>
        </a:p>
      </dgm:t>
    </dgm:pt>
    <dgm:pt modelId="{A14CCEE9-9BB3-3F45-9377-2AEE963FB150}" type="parTrans" cxnId="{E351D601-65A1-454A-B31B-63405B3C72F2}">
      <dgm:prSet/>
      <dgm:spPr/>
      <dgm:t>
        <a:bodyPr/>
        <a:lstStyle/>
        <a:p>
          <a:endParaRPr lang="en-US"/>
        </a:p>
      </dgm:t>
    </dgm:pt>
    <dgm:pt modelId="{30F2CAA2-121F-544C-8D71-31411009CAF5}" type="sibTrans" cxnId="{E351D601-65A1-454A-B31B-63405B3C72F2}">
      <dgm:prSet/>
      <dgm:spPr/>
      <dgm:t>
        <a:bodyPr/>
        <a:lstStyle/>
        <a:p>
          <a:endParaRPr lang="en-US"/>
        </a:p>
      </dgm:t>
    </dgm:pt>
    <dgm:pt modelId="{19EEEC9B-3D02-A64B-9424-A1C1A64C710F}">
      <dgm:prSet phldrT="[Text]" custT="1"/>
      <dgm:spPr/>
      <dgm:t>
        <a:bodyPr/>
        <a:lstStyle/>
        <a:p>
          <a:r>
            <a:rPr lang="en-US" sz="2000" dirty="0" smtClean="0"/>
            <a:t>Heritage Protocol / University Archives</a:t>
          </a:r>
          <a:endParaRPr lang="en-US" sz="2000" dirty="0"/>
        </a:p>
      </dgm:t>
    </dgm:pt>
    <dgm:pt modelId="{2F5D937E-6417-9D45-A834-280CDEC0F637}" type="parTrans" cxnId="{48505967-68FD-8741-8F4B-863EC8C1286E}">
      <dgm:prSet/>
      <dgm:spPr/>
      <dgm:t>
        <a:bodyPr/>
        <a:lstStyle/>
        <a:p>
          <a:endParaRPr lang="en-US"/>
        </a:p>
      </dgm:t>
    </dgm:pt>
    <dgm:pt modelId="{67A73BB5-CA45-4A47-A157-43CCF7D661DF}" type="sibTrans" cxnId="{48505967-68FD-8741-8F4B-863EC8C1286E}">
      <dgm:prSet/>
      <dgm:spPr/>
      <dgm:t>
        <a:bodyPr/>
        <a:lstStyle/>
        <a:p>
          <a:endParaRPr lang="en-US"/>
        </a:p>
      </dgm:t>
    </dgm:pt>
    <dgm:pt modelId="{F16A73AA-FBFF-4F48-9E60-640CF52F4FEF}">
      <dgm:prSet phldrT="[Text]" custT="1"/>
      <dgm:spPr/>
      <dgm:t>
        <a:bodyPr/>
        <a:lstStyle/>
        <a:p>
          <a:r>
            <a:rPr lang="en-US" sz="2000" dirty="0" smtClean="0"/>
            <a:t>Claude Pepper Library</a:t>
          </a:r>
          <a:endParaRPr lang="en-US" sz="2000" dirty="0"/>
        </a:p>
      </dgm:t>
    </dgm:pt>
    <dgm:pt modelId="{F624F80B-1BFC-8E46-9355-8082A9A87273}" type="parTrans" cxnId="{C5EDD1BE-4B50-D940-9A8F-F31D678B3370}">
      <dgm:prSet/>
      <dgm:spPr/>
      <dgm:t>
        <a:bodyPr/>
        <a:lstStyle/>
        <a:p>
          <a:endParaRPr lang="en-US"/>
        </a:p>
      </dgm:t>
    </dgm:pt>
    <dgm:pt modelId="{2CB6E7C7-23E7-EE48-82FB-EEBBBCBD3B29}" type="sibTrans" cxnId="{C5EDD1BE-4B50-D940-9A8F-F31D678B3370}">
      <dgm:prSet/>
      <dgm:spPr/>
      <dgm:t>
        <a:bodyPr/>
        <a:lstStyle/>
        <a:p>
          <a:endParaRPr lang="en-US"/>
        </a:p>
      </dgm:t>
    </dgm:pt>
    <dgm:pt modelId="{3E77A3E7-4C60-FD46-B67B-05DD8829739E}">
      <dgm:prSet phldrT="[Text]" custT="1"/>
      <dgm:spPr/>
      <dgm:t>
        <a:bodyPr/>
        <a:lstStyle/>
        <a:p>
          <a:r>
            <a:rPr lang="en-US" sz="2000" dirty="0" smtClean="0"/>
            <a:t>Digital Library Center</a:t>
          </a:r>
          <a:endParaRPr lang="en-US" sz="2000" dirty="0"/>
        </a:p>
      </dgm:t>
    </dgm:pt>
    <dgm:pt modelId="{39D1C74F-435D-244A-AEB3-F94D020E9486}" type="parTrans" cxnId="{A8F0CEBA-4DB9-BC41-AB95-C98FBC1ACC21}">
      <dgm:prSet/>
      <dgm:spPr/>
      <dgm:t>
        <a:bodyPr/>
        <a:lstStyle/>
        <a:p>
          <a:endParaRPr lang="en-US"/>
        </a:p>
      </dgm:t>
    </dgm:pt>
    <dgm:pt modelId="{5717D3C4-4AAE-4D47-971F-7550363165BD}" type="sibTrans" cxnId="{A8F0CEBA-4DB9-BC41-AB95-C98FBC1ACC21}">
      <dgm:prSet/>
      <dgm:spPr/>
      <dgm:t>
        <a:bodyPr/>
        <a:lstStyle/>
        <a:p>
          <a:endParaRPr lang="en-US"/>
        </a:p>
      </dgm:t>
    </dgm:pt>
    <dgm:pt modelId="{AD280E12-FAF7-424E-B0A7-1BF2A6B5C5B0}">
      <dgm:prSet phldrT="[Text]" custT="1"/>
      <dgm:spPr/>
      <dgm:t>
        <a:bodyPr/>
        <a:lstStyle/>
        <a:p>
          <a:r>
            <a:rPr lang="en-US" sz="2000" dirty="0" smtClean="0"/>
            <a:t>Cataloging &amp; Description</a:t>
          </a:r>
          <a:endParaRPr lang="en-US" sz="2000" dirty="0"/>
        </a:p>
      </dgm:t>
    </dgm:pt>
    <dgm:pt modelId="{2A6702C9-1E72-5043-8A55-0B10BD20D98D}" type="parTrans" cxnId="{DB4152E1-35C4-F447-B4D8-9AA02F7B2DAD}">
      <dgm:prSet/>
      <dgm:spPr/>
      <dgm:t>
        <a:bodyPr/>
        <a:lstStyle/>
        <a:p>
          <a:endParaRPr lang="en-US"/>
        </a:p>
      </dgm:t>
    </dgm:pt>
    <dgm:pt modelId="{35021274-78F7-1E43-B3C0-62D9A7B34319}" type="sibTrans" cxnId="{DB4152E1-35C4-F447-B4D8-9AA02F7B2DAD}">
      <dgm:prSet/>
      <dgm:spPr/>
      <dgm:t>
        <a:bodyPr/>
        <a:lstStyle/>
        <a:p>
          <a:endParaRPr lang="en-US"/>
        </a:p>
      </dgm:t>
    </dgm:pt>
    <dgm:pt modelId="{7BD804D2-05B3-2944-8682-F079C6A0F20D}" type="pres">
      <dgm:prSet presAssocID="{9ED6F717-157F-3D4F-A75A-B7F86B2EAF13}" presName="compositeShape" presStyleCnt="0">
        <dgm:presLayoutVars>
          <dgm:chMax val="7"/>
          <dgm:dir/>
          <dgm:resizeHandles val="exact"/>
        </dgm:presLayoutVars>
      </dgm:prSet>
      <dgm:spPr/>
    </dgm:pt>
    <dgm:pt modelId="{B5346E15-9821-4848-AF80-3030888C038D}" type="pres">
      <dgm:prSet presAssocID="{9ED6F717-157F-3D4F-A75A-B7F86B2EAF13}" presName="wedge1" presStyleLbl="node1" presStyleIdx="0" presStyleCnt="5"/>
      <dgm:spPr/>
      <dgm:t>
        <a:bodyPr/>
        <a:lstStyle/>
        <a:p>
          <a:endParaRPr lang="en-US"/>
        </a:p>
      </dgm:t>
    </dgm:pt>
    <dgm:pt modelId="{D65DD358-CC15-0E48-A57B-5E80CEA7B533}" type="pres">
      <dgm:prSet presAssocID="{9ED6F717-157F-3D4F-A75A-B7F86B2EAF13}" presName="dummy1a" presStyleCnt="0"/>
      <dgm:spPr/>
    </dgm:pt>
    <dgm:pt modelId="{948A05D0-7EFD-674C-B8A1-74EE436861EB}" type="pres">
      <dgm:prSet presAssocID="{9ED6F717-157F-3D4F-A75A-B7F86B2EAF13}" presName="dummy1b" presStyleCnt="0"/>
      <dgm:spPr/>
    </dgm:pt>
    <dgm:pt modelId="{8F4CCB27-81ED-CB47-8F7B-CF12AC963D70}" type="pres">
      <dgm:prSet presAssocID="{9ED6F717-157F-3D4F-A75A-B7F86B2EAF13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EB996-257C-7449-BBA2-3A1A0A02FEAA}" type="pres">
      <dgm:prSet presAssocID="{9ED6F717-157F-3D4F-A75A-B7F86B2EAF13}" presName="wedge2" presStyleLbl="node1" presStyleIdx="1" presStyleCnt="5"/>
      <dgm:spPr/>
      <dgm:t>
        <a:bodyPr/>
        <a:lstStyle/>
        <a:p>
          <a:endParaRPr lang="en-US"/>
        </a:p>
      </dgm:t>
    </dgm:pt>
    <dgm:pt modelId="{BA862AAC-6624-124D-89DD-93B3E2EBE5C7}" type="pres">
      <dgm:prSet presAssocID="{9ED6F717-157F-3D4F-A75A-B7F86B2EAF13}" presName="dummy2a" presStyleCnt="0"/>
      <dgm:spPr/>
    </dgm:pt>
    <dgm:pt modelId="{4A88B8C5-B73E-A343-8CF9-A1A5493F3645}" type="pres">
      <dgm:prSet presAssocID="{9ED6F717-157F-3D4F-A75A-B7F86B2EAF13}" presName="dummy2b" presStyleCnt="0"/>
      <dgm:spPr/>
    </dgm:pt>
    <dgm:pt modelId="{AC2C1D25-EF5A-F249-AD11-F6EEDEEDF40C}" type="pres">
      <dgm:prSet presAssocID="{9ED6F717-157F-3D4F-A75A-B7F86B2EAF13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D642C-64F0-E742-9006-9EB9FD2C2B88}" type="pres">
      <dgm:prSet presAssocID="{9ED6F717-157F-3D4F-A75A-B7F86B2EAF13}" presName="wedge3" presStyleLbl="node1" presStyleIdx="2" presStyleCnt="5"/>
      <dgm:spPr/>
      <dgm:t>
        <a:bodyPr/>
        <a:lstStyle/>
        <a:p>
          <a:endParaRPr lang="en-US"/>
        </a:p>
      </dgm:t>
    </dgm:pt>
    <dgm:pt modelId="{F5324B19-E262-6640-B612-60EA0FC06968}" type="pres">
      <dgm:prSet presAssocID="{9ED6F717-157F-3D4F-A75A-B7F86B2EAF13}" presName="dummy3a" presStyleCnt="0"/>
      <dgm:spPr/>
    </dgm:pt>
    <dgm:pt modelId="{648D68AB-6BF0-9D49-94C7-9378E7AFA39E}" type="pres">
      <dgm:prSet presAssocID="{9ED6F717-157F-3D4F-A75A-B7F86B2EAF13}" presName="dummy3b" presStyleCnt="0"/>
      <dgm:spPr/>
    </dgm:pt>
    <dgm:pt modelId="{4F8FED62-592A-AD4C-BB2A-FAA6E38C331E}" type="pres">
      <dgm:prSet presAssocID="{9ED6F717-157F-3D4F-A75A-B7F86B2EAF13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84006E-4791-4E4E-90D4-37B2E7B500FC}" type="pres">
      <dgm:prSet presAssocID="{9ED6F717-157F-3D4F-A75A-B7F86B2EAF13}" presName="wedge4" presStyleLbl="node1" presStyleIdx="3" presStyleCnt="5"/>
      <dgm:spPr/>
      <dgm:t>
        <a:bodyPr/>
        <a:lstStyle/>
        <a:p>
          <a:endParaRPr lang="en-US"/>
        </a:p>
      </dgm:t>
    </dgm:pt>
    <dgm:pt modelId="{3C33062C-B510-EA44-A5CF-C62CF270AC68}" type="pres">
      <dgm:prSet presAssocID="{9ED6F717-157F-3D4F-A75A-B7F86B2EAF13}" presName="dummy4a" presStyleCnt="0"/>
      <dgm:spPr/>
    </dgm:pt>
    <dgm:pt modelId="{FA63AE19-E828-CC49-B1D6-1B6A1A198FBB}" type="pres">
      <dgm:prSet presAssocID="{9ED6F717-157F-3D4F-A75A-B7F86B2EAF13}" presName="dummy4b" presStyleCnt="0"/>
      <dgm:spPr/>
    </dgm:pt>
    <dgm:pt modelId="{A1D6285D-20CC-9B42-AB3B-797DCE2B7FEC}" type="pres">
      <dgm:prSet presAssocID="{9ED6F717-157F-3D4F-A75A-B7F86B2EAF13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83C1BF-3E33-7942-95F7-DD890406A999}" type="pres">
      <dgm:prSet presAssocID="{9ED6F717-157F-3D4F-A75A-B7F86B2EAF13}" presName="wedge5" presStyleLbl="node1" presStyleIdx="4" presStyleCnt="5"/>
      <dgm:spPr/>
      <dgm:t>
        <a:bodyPr/>
        <a:lstStyle/>
        <a:p>
          <a:endParaRPr lang="en-US"/>
        </a:p>
      </dgm:t>
    </dgm:pt>
    <dgm:pt modelId="{7FC0579C-38CF-354C-8DC9-7469D6F1C39E}" type="pres">
      <dgm:prSet presAssocID="{9ED6F717-157F-3D4F-A75A-B7F86B2EAF13}" presName="dummy5a" presStyleCnt="0"/>
      <dgm:spPr/>
    </dgm:pt>
    <dgm:pt modelId="{E65F77D6-0C8D-AE40-91FB-8522A38C866C}" type="pres">
      <dgm:prSet presAssocID="{9ED6F717-157F-3D4F-A75A-B7F86B2EAF13}" presName="dummy5b" presStyleCnt="0"/>
      <dgm:spPr/>
    </dgm:pt>
    <dgm:pt modelId="{AC311285-E7B0-9640-9151-E1C5919DB904}" type="pres">
      <dgm:prSet presAssocID="{9ED6F717-157F-3D4F-A75A-B7F86B2EAF13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F0D92-854F-0247-9558-C74335E8145D}" type="pres">
      <dgm:prSet presAssocID="{30F2CAA2-121F-544C-8D71-31411009CAF5}" presName="arrowWedge1" presStyleLbl="fgSibTrans2D1" presStyleIdx="0" presStyleCnt="5"/>
      <dgm:spPr/>
    </dgm:pt>
    <dgm:pt modelId="{DA754703-1FAD-7542-B64C-8828F6665CEE}" type="pres">
      <dgm:prSet presAssocID="{67A73BB5-CA45-4A47-A157-43CCF7D661DF}" presName="arrowWedge2" presStyleLbl="fgSibTrans2D1" presStyleIdx="1" presStyleCnt="5"/>
      <dgm:spPr/>
    </dgm:pt>
    <dgm:pt modelId="{41A32869-CCF5-C643-AB4A-C09DD361BE16}" type="pres">
      <dgm:prSet presAssocID="{2CB6E7C7-23E7-EE48-82FB-EEBBBCBD3B29}" presName="arrowWedge3" presStyleLbl="fgSibTrans2D1" presStyleIdx="2" presStyleCnt="5"/>
      <dgm:spPr/>
    </dgm:pt>
    <dgm:pt modelId="{FD4F8090-FCD1-3645-924B-73C5BE517438}" type="pres">
      <dgm:prSet presAssocID="{5717D3C4-4AAE-4D47-971F-7550363165BD}" presName="arrowWedge4" presStyleLbl="fgSibTrans2D1" presStyleIdx="3" presStyleCnt="5"/>
      <dgm:spPr/>
    </dgm:pt>
    <dgm:pt modelId="{6632C3D7-99DA-834B-958A-F03274BE6634}" type="pres">
      <dgm:prSet presAssocID="{35021274-78F7-1E43-B3C0-62D9A7B34319}" presName="arrowWedge5" presStyleLbl="fgSibTrans2D1" presStyleIdx="4" presStyleCnt="5"/>
      <dgm:spPr/>
    </dgm:pt>
  </dgm:ptLst>
  <dgm:cxnLst>
    <dgm:cxn modelId="{6C43417C-A03D-3941-87B6-5187C39E603D}" type="presOf" srcId="{AD280E12-FAF7-424E-B0A7-1BF2A6B5C5B0}" destId="{A883C1BF-3E33-7942-95F7-DD890406A999}" srcOrd="0" destOrd="0" presId="urn:microsoft.com/office/officeart/2005/8/layout/cycle8"/>
    <dgm:cxn modelId="{C5EDD1BE-4B50-D940-9A8F-F31D678B3370}" srcId="{9ED6F717-157F-3D4F-A75A-B7F86B2EAF13}" destId="{F16A73AA-FBFF-4F48-9E60-640CF52F4FEF}" srcOrd="2" destOrd="0" parTransId="{F624F80B-1BFC-8E46-9355-8082A9A87273}" sibTransId="{2CB6E7C7-23E7-EE48-82FB-EEBBBCBD3B29}"/>
    <dgm:cxn modelId="{7833F52F-461A-134B-93BB-8396E6DA2134}" type="presOf" srcId="{AD280E12-FAF7-424E-B0A7-1BF2A6B5C5B0}" destId="{AC311285-E7B0-9640-9151-E1C5919DB904}" srcOrd="1" destOrd="0" presId="urn:microsoft.com/office/officeart/2005/8/layout/cycle8"/>
    <dgm:cxn modelId="{F719CA60-6E7D-544D-A036-A803058F6F5D}" type="presOf" srcId="{3E77A3E7-4C60-FD46-B67B-05DD8829739E}" destId="{A1D6285D-20CC-9B42-AB3B-797DCE2B7FEC}" srcOrd="1" destOrd="0" presId="urn:microsoft.com/office/officeart/2005/8/layout/cycle8"/>
    <dgm:cxn modelId="{48505967-68FD-8741-8F4B-863EC8C1286E}" srcId="{9ED6F717-157F-3D4F-A75A-B7F86B2EAF13}" destId="{19EEEC9B-3D02-A64B-9424-A1C1A64C710F}" srcOrd="1" destOrd="0" parTransId="{2F5D937E-6417-9D45-A834-280CDEC0F637}" sibTransId="{67A73BB5-CA45-4A47-A157-43CCF7D661DF}"/>
    <dgm:cxn modelId="{DF2BB1DA-C3C6-E84E-B2BD-7096028F74BA}" type="presOf" srcId="{F16A73AA-FBFF-4F48-9E60-640CF52F4FEF}" destId="{F8FD642C-64F0-E742-9006-9EB9FD2C2B88}" srcOrd="0" destOrd="0" presId="urn:microsoft.com/office/officeart/2005/8/layout/cycle8"/>
    <dgm:cxn modelId="{E351D601-65A1-454A-B31B-63405B3C72F2}" srcId="{9ED6F717-157F-3D4F-A75A-B7F86B2EAF13}" destId="{ACF5F2B0-B650-0143-A7C6-72221242DF93}" srcOrd="0" destOrd="0" parTransId="{A14CCEE9-9BB3-3F45-9377-2AEE963FB150}" sibTransId="{30F2CAA2-121F-544C-8D71-31411009CAF5}"/>
    <dgm:cxn modelId="{95EF0306-160A-424D-9276-038D01C2ED18}" type="presOf" srcId="{F16A73AA-FBFF-4F48-9E60-640CF52F4FEF}" destId="{4F8FED62-592A-AD4C-BB2A-FAA6E38C331E}" srcOrd="1" destOrd="0" presId="urn:microsoft.com/office/officeart/2005/8/layout/cycle8"/>
    <dgm:cxn modelId="{493B68C2-D7E4-E24A-8D2F-08E2A9B46ACC}" type="presOf" srcId="{19EEEC9B-3D02-A64B-9424-A1C1A64C710F}" destId="{AC2C1D25-EF5A-F249-AD11-F6EEDEEDF40C}" srcOrd="1" destOrd="0" presId="urn:microsoft.com/office/officeart/2005/8/layout/cycle8"/>
    <dgm:cxn modelId="{CB03F090-F43F-E942-A662-E711685455C3}" type="presOf" srcId="{3E77A3E7-4C60-FD46-B67B-05DD8829739E}" destId="{6E84006E-4791-4E4E-90D4-37B2E7B500FC}" srcOrd="0" destOrd="0" presId="urn:microsoft.com/office/officeart/2005/8/layout/cycle8"/>
    <dgm:cxn modelId="{DB4152E1-35C4-F447-B4D8-9AA02F7B2DAD}" srcId="{9ED6F717-157F-3D4F-A75A-B7F86B2EAF13}" destId="{AD280E12-FAF7-424E-B0A7-1BF2A6B5C5B0}" srcOrd="4" destOrd="0" parTransId="{2A6702C9-1E72-5043-8A55-0B10BD20D98D}" sibTransId="{35021274-78F7-1E43-B3C0-62D9A7B34319}"/>
    <dgm:cxn modelId="{E8384BE2-0D09-754A-B9FA-7CAD647D9450}" type="presOf" srcId="{19EEEC9B-3D02-A64B-9424-A1C1A64C710F}" destId="{599EB996-257C-7449-BBA2-3A1A0A02FEAA}" srcOrd="0" destOrd="0" presId="urn:microsoft.com/office/officeart/2005/8/layout/cycle8"/>
    <dgm:cxn modelId="{A8F0CEBA-4DB9-BC41-AB95-C98FBC1ACC21}" srcId="{9ED6F717-157F-3D4F-A75A-B7F86B2EAF13}" destId="{3E77A3E7-4C60-FD46-B67B-05DD8829739E}" srcOrd="3" destOrd="0" parTransId="{39D1C74F-435D-244A-AEB3-F94D020E9486}" sibTransId="{5717D3C4-4AAE-4D47-971F-7550363165BD}"/>
    <dgm:cxn modelId="{073DB8DB-03AB-1044-B4BB-E2681BC1A6F2}" type="presOf" srcId="{ACF5F2B0-B650-0143-A7C6-72221242DF93}" destId="{8F4CCB27-81ED-CB47-8F7B-CF12AC963D70}" srcOrd="1" destOrd="0" presId="urn:microsoft.com/office/officeart/2005/8/layout/cycle8"/>
    <dgm:cxn modelId="{308C5854-8594-5742-AD33-DCCA3FB2DAB3}" type="presOf" srcId="{9ED6F717-157F-3D4F-A75A-B7F86B2EAF13}" destId="{7BD804D2-05B3-2944-8682-F079C6A0F20D}" srcOrd="0" destOrd="0" presId="urn:microsoft.com/office/officeart/2005/8/layout/cycle8"/>
    <dgm:cxn modelId="{11730F06-8637-D64C-B826-0B67B9D30E3C}" type="presOf" srcId="{ACF5F2B0-B650-0143-A7C6-72221242DF93}" destId="{B5346E15-9821-4848-AF80-3030888C038D}" srcOrd="0" destOrd="0" presId="urn:microsoft.com/office/officeart/2005/8/layout/cycle8"/>
    <dgm:cxn modelId="{F48F76A0-ED45-5F42-BF29-D959A6F5726F}" type="presParOf" srcId="{7BD804D2-05B3-2944-8682-F079C6A0F20D}" destId="{B5346E15-9821-4848-AF80-3030888C038D}" srcOrd="0" destOrd="0" presId="urn:microsoft.com/office/officeart/2005/8/layout/cycle8"/>
    <dgm:cxn modelId="{640FD50D-8265-E84A-936F-2F3E0C17E4A4}" type="presParOf" srcId="{7BD804D2-05B3-2944-8682-F079C6A0F20D}" destId="{D65DD358-CC15-0E48-A57B-5E80CEA7B533}" srcOrd="1" destOrd="0" presId="urn:microsoft.com/office/officeart/2005/8/layout/cycle8"/>
    <dgm:cxn modelId="{EF189114-F7E4-7146-9794-EC80E8C593C7}" type="presParOf" srcId="{7BD804D2-05B3-2944-8682-F079C6A0F20D}" destId="{948A05D0-7EFD-674C-B8A1-74EE436861EB}" srcOrd="2" destOrd="0" presId="urn:microsoft.com/office/officeart/2005/8/layout/cycle8"/>
    <dgm:cxn modelId="{690C04E1-1E40-AF4F-913E-D5D1FCBDE1C2}" type="presParOf" srcId="{7BD804D2-05B3-2944-8682-F079C6A0F20D}" destId="{8F4CCB27-81ED-CB47-8F7B-CF12AC963D70}" srcOrd="3" destOrd="0" presId="urn:microsoft.com/office/officeart/2005/8/layout/cycle8"/>
    <dgm:cxn modelId="{51084DA1-2461-E946-84DD-4D9340D7D26D}" type="presParOf" srcId="{7BD804D2-05B3-2944-8682-F079C6A0F20D}" destId="{599EB996-257C-7449-BBA2-3A1A0A02FEAA}" srcOrd="4" destOrd="0" presId="urn:microsoft.com/office/officeart/2005/8/layout/cycle8"/>
    <dgm:cxn modelId="{F82680AF-858B-CB42-B9D4-1DB7C2C15B01}" type="presParOf" srcId="{7BD804D2-05B3-2944-8682-F079C6A0F20D}" destId="{BA862AAC-6624-124D-89DD-93B3E2EBE5C7}" srcOrd="5" destOrd="0" presId="urn:microsoft.com/office/officeart/2005/8/layout/cycle8"/>
    <dgm:cxn modelId="{779DAF2D-15FC-8E41-9F18-6D8FBA036199}" type="presParOf" srcId="{7BD804D2-05B3-2944-8682-F079C6A0F20D}" destId="{4A88B8C5-B73E-A343-8CF9-A1A5493F3645}" srcOrd="6" destOrd="0" presId="urn:microsoft.com/office/officeart/2005/8/layout/cycle8"/>
    <dgm:cxn modelId="{7081C576-75CB-7140-9FDB-CAF6AC5FB698}" type="presParOf" srcId="{7BD804D2-05B3-2944-8682-F079C6A0F20D}" destId="{AC2C1D25-EF5A-F249-AD11-F6EEDEEDF40C}" srcOrd="7" destOrd="0" presId="urn:microsoft.com/office/officeart/2005/8/layout/cycle8"/>
    <dgm:cxn modelId="{2B4B57AD-3513-E54B-BC91-7D83384F5092}" type="presParOf" srcId="{7BD804D2-05B3-2944-8682-F079C6A0F20D}" destId="{F8FD642C-64F0-E742-9006-9EB9FD2C2B88}" srcOrd="8" destOrd="0" presId="urn:microsoft.com/office/officeart/2005/8/layout/cycle8"/>
    <dgm:cxn modelId="{F9E78DC7-ACB6-5740-97A2-38E339F84DEA}" type="presParOf" srcId="{7BD804D2-05B3-2944-8682-F079C6A0F20D}" destId="{F5324B19-E262-6640-B612-60EA0FC06968}" srcOrd="9" destOrd="0" presId="urn:microsoft.com/office/officeart/2005/8/layout/cycle8"/>
    <dgm:cxn modelId="{A7E80920-50FC-0A42-B8DE-2156F96D3B7A}" type="presParOf" srcId="{7BD804D2-05B3-2944-8682-F079C6A0F20D}" destId="{648D68AB-6BF0-9D49-94C7-9378E7AFA39E}" srcOrd="10" destOrd="0" presId="urn:microsoft.com/office/officeart/2005/8/layout/cycle8"/>
    <dgm:cxn modelId="{2B3665B6-BAB9-7C4E-9484-B8F64B07A2AE}" type="presParOf" srcId="{7BD804D2-05B3-2944-8682-F079C6A0F20D}" destId="{4F8FED62-592A-AD4C-BB2A-FAA6E38C331E}" srcOrd="11" destOrd="0" presId="urn:microsoft.com/office/officeart/2005/8/layout/cycle8"/>
    <dgm:cxn modelId="{60E553C4-A727-F644-8D66-36AFAF87617B}" type="presParOf" srcId="{7BD804D2-05B3-2944-8682-F079C6A0F20D}" destId="{6E84006E-4791-4E4E-90D4-37B2E7B500FC}" srcOrd="12" destOrd="0" presId="urn:microsoft.com/office/officeart/2005/8/layout/cycle8"/>
    <dgm:cxn modelId="{0D95240F-3CEB-C441-AFBE-A41898DB37F0}" type="presParOf" srcId="{7BD804D2-05B3-2944-8682-F079C6A0F20D}" destId="{3C33062C-B510-EA44-A5CF-C62CF270AC68}" srcOrd="13" destOrd="0" presId="urn:microsoft.com/office/officeart/2005/8/layout/cycle8"/>
    <dgm:cxn modelId="{BA476349-135B-1A40-8843-A03E100582DD}" type="presParOf" srcId="{7BD804D2-05B3-2944-8682-F079C6A0F20D}" destId="{FA63AE19-E828-CC49-B1D6-1B6A1A198FBB}" srcOrd="14" destOrd="0" presId="urn:microsoft.com/office/officeart/2005/8/layout/cycle8"/>
    <dgm:cxn modelId="{9B9D6CAE-5052-C541-9F16-41ACE263132A}" type="presParOf" srcId="{7BD804D2-05B3-2944-8682-F079C6A0F20D}" destId="{A1D6285D-20CC-9B42-AB3B-797DCE2B7FEC}" srcOrd="15" destOrd="0" presId="urn:microsoft.com/office/officeart/2005/8/layout/cycle8"/>
    <dgm:cxn modelId="{3C83B0B2-E137-3141-9C4E-3DB709A6A607}" type="presParOf" srcId="{7BD804D2-05B3-2944-8682-F079C6A0F20D}" destId="{A883C1BF-3E33-7942-95F7-DD890406A999}" srcOrd="16" destOrd="0" presId="urn:microsoft.com/office/officeart/2005/8/layout/cycle8"/>
    <dgm:cxn modelId="{E1671E75-8EDB-B042-9285-55B59143CEA3}" type="presParOf" srcId="{7BD804D2-05B3-2944-8682-F079C6A0F20D}" destId="{7FC0579C-38CF-354C-8DC9-7469D6F1C39E}" srcOrd="17" destOrd="0" presId="urn:microsoft.com/office/officeart/2005/8/layout/cycle8"/>
    <dgm:cxn modelId="{A785756C-DF5B-E748-BFF9-531AB3A98432}" type="presParOf" srcId="{7BD804D2-05B3-2944-8682-F079C6A0F20D}" destId="{E65F77D6-0C8D-AE40-91FB-8522A38C866C}" srcOrd="18" destOrd="0" presId="urn:microsoft.com/office/officeart/2005/8/layout/cycle8"/>
    <dgm:cxn modelId="{FABE5723-D006-9B48-B32D-6DB290983CC3}" type="presParOf" srcId="{7BD804D2-05B3-2944-8682-F079C6A0F20D}" destId="{AC311285-E7B0-9640-9151-E1C5919DB904}" srcOrd="19" destOrd="0" presId="urn:microsoft.com/office/officeart/2005/8/layout/cycle8"/>
    <dgm:cxn modelId="{FBC857A5-EC59-434E-8885-9D985C416FA1}" type="presParOf" srcId="{7BD804D2-05B3-2944-8682-F079C6A0F20D}" destId="{045F0D92-854F-0247-9558-C74335E8145D}" srcOrd="20" destOrd="0" presId="urn:microsoft.com/office/officeart/2005/8/layout/cycle8"/>
    <dgm:cxn modelId="{C0F2FA64-F4C8-9D42-89A8-F838809146A1}" type="presParOf" srcId="{7BD804D2-05B3-2944-8682-F079C6A0F20D}" destId="{DA754703-1FAD-7542-B64C-8828F6665CEE}" srcOrd="21" destOrd="0" presId="urn:microsoft.com/office/officeart/2005/8/layout/cycle8"/>
    <dgm:cxn modelId="{DF707CBF-81AA-1B4D-9D1B-D8FEC8943438}" type="presParOf" srcId="{7BD804D2-05B3-2944-8682-F079C6A0F20D}" destId="{41A32869-CCF5-C643-AB4A-C09DD361BE16}" srcOrd="22" destOrd="0" presId="urn:microsoft.com/office/officeart/2005/8/layout/cycle8"/>
    <dgm:cxn modelId="{1D710874-9F69-0646-8269-77E3678599C0}" type="presParOf" srcId="{7BD804D2-05B3-2944-8682-F079C6A0F20D}" destId="{FD4F8090-FCD1-3645-924B-73C5BE517438}" srcOrd="23" destOrd="0" presId="urn:microsoft.com/office/officeart/2005/8/layout/cycle8"/>
    <dgm:cxn modelId="{9344A4F8-0383-A942-8CE7-95F62080685E}" type="presParOf" srcId="{7BD804D2-05B3-2944-8682-F079C6A0F20D}" destId="{6632C3D7-99DA-834B-958A-F03274BE663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A457BF-2C30-474D-80DB-BB93D498EE7D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881757-F365-E847-8B36-42F010E9BEAB}">
      <dgm:prSet phldrT="[Text]"/>
      <dgm:spPr/>
      <dgm:t>
        <a:bodyPr/>
        <a:lstStyle/>
        <a:p>
          <a:r>
            <a:rPr lang="en-US" dirty="0" smtClean="0"/>
            <a:t>Accession Records </a:t>
          </a:r>
          <a:endParaRPr lang="en-US" dirty="0"/>
        </a:p>
      </dgm:t>
    </dgm:pt>
    <dgm:pt modelId="{28313330-A657-D34C-BB2D-B5E7AB0CFE8D}" type="parTrans" cxnId="{A7A4CC61-4500-C141-A1F9-B84B02F70A1D}">
      <dgm:prSet/>
      <dgm:spPr/>
      <dgm:t>
        <a:bodyPr/>
        <a:lstStyle/>
        <a:p>
          <a:endParaRPr lang="en-US"/>
        </a:p>
      </dgm:t>
    </dgm:pt>
    <dgm:pt modelId="{C26ECB61-4E94-9C49-9FC2-008EDA7B682C}" type="sibTrans" cxnId="{A7A4CC61-4500-C141-A1F9-B84B02F70A1D}">
      <dgm:prSet/>
      <dgm:spPr/>
      <dgm:t>
        <a:bodyPr/>
        <a:lstStyle/>
        <a:p>
          <a:endParaRPr lang="en-US"/>
        </a:p>
      </dgm:t>
    </dgm:pt>
    <dgm:pt modelId="{1227BDC9-48CC-2E46-8970-9DA59D5E33D2}">
      <dgm:prSet phldrT="[Text]"/>
      <dgm:spPr/>
      <dgm:t>
        <a:bodyPr/>
        <a:lstStyle/>
        <a:p>
          <a:r>
            <a:rPr lang="en-US" dirty="0" smtClean="0"/>
            <a:t>Handwritten Notebook</a:t>
          </a:r>
          <a:endParaRPr lang="en-US" dirty="0"/>
        </a:p>
      </dgm:t>
    </dgm:pt>
    <dgm:pt modelId="{3987B6E6-0D6D-E34A-AE94-239E29E0C828}" type="parTrans" cxnId="{53C46010-4C5D-5545-92D4-7E62E58D5177}">
      <dgm:prSet/>
      <dgm:spPr/>
      <dgm:t>
        <a:bodyPr/>
        <a:lstStyle/>
        <a:p>
          <a:endParaRPr lang="en-US"/>
        </a:p>
      </dgm:t>
    </dgm:pt>
    <dgm:pt modelId="{36A41647-D27C-464E-934C-72AB9F9F2CA7}" type="sibTrans" cxnId="{53C46010-4C5D-5545-92D4-7E62E58D5177}">
      <dgm:prSet/>
      <dgm:spPr/>
      <dgm:t>
        <a:bodyPr/>
        <a:lstStyle/>
        <a:p>
          <a:endParaRPr lang="en-US"/>
        </a:p>
      </dgm:t>
    </dgm:pt>
    <dgm:pt modelId="{A317ED3D-CC84-AE47-854C-93430280D125}">
      <dgm:prSet phldrT="[Text]"/>
      <dgm:spPr/>
      <dgm:t>
        <a:bodyPr/>
        <a:lstStyle/>
        <a:p>
          <a:r>
            <a:rPr lang="en-US" dirty="0" smtClean="0"/>
            <a:t>Review of different discovery systems</a:t>
          </a:r>
          <a:endParaRPr lang="en-US" dirty="0"/>
        </a:p>
      </dgm:t>
    </dgm:pt>
    <dgm:pt modelId="{D7719884-4BB1-F64D-A2EF-2A9840BE56FB}" type="parTrans" cxnId="{C02C5F1C-42C7-014F-95B9-B7FC687F737F}">
      <dgm:prSet/>
      <dgm:spPr/>
      <dgm:t>
        <a:bodyPr/>
        <a:lstStyle/>
        <a:p>
          <a:endParaRPr lang="en-US"/>
        </a:p>
      </dgm:t>
    </dgm:pt>
    <dgm:pt modelId="{457B0CCA-BE60-D445-A7AD-36A9D789EFE1}" type="sibTrans" cxnId="{C02C5F1C-42C7-014F-95B9-B7FC687F737F}">
      <dgm:prSet/>
      <dgm:spPr/>
      <dgm:t>
        <a:bodyPr/>
        <a:lstStyle/>
        <a:p>
          <a:endParaRPr lang="en-US"/>
        </a:p>
      </dgm:t>
    </dgm:pt>
    <dgm:pt modelId="{620EF623-0F63-C242-BF80-25FFD43C4F54}">
      <dgm:prSet phldrT="[Text]"/>
      <dgm:spPr/>
      <dgm:t>
        <a:bodyPr/>
        <a:lstStyle/>
        <a:p>
          <a:r>
            <a:rPr lang="en-US" dirty="0" smtClean="0"/>
            <a:t>865 collections split among 21 staff members across division</a:t>
          </a:r>
          <a:endParaRPr lang="en-US" dirty="0"/>
        </a:p>
      </dgm:t>
    </dgm:pt>
    <dgm:pt modelId="{DC29CBEB-CDF5-D546-90DB-BF13BB0B2F17}" type="parTrans" cxnId="{70169F96-9285-9C49-B59B-8D5BC0C6C63F}">
      <dgm:prSet/>
      <dgm:spPr/>
      <dgm:t>
        <a:bodyPr/>
        <a:lstStyle/>
        <a:p>
          <a:endParaRPr lang="en-US"/>
        </a:p>
      </dgm:t>
    </dgm:pt>
    <dgm:pt modelId="{C3AFEA86-6DDE-EC49-86D6-3512BF025789}" type="sibTrans" cxnId="{70169F96-9285-9C49-B59B-8D5BC0C6C63F}">
      <dgm:prSet/>
      <dgm:spPr/>
      <dgm:t>
        <a:bodyPr/>
        <a:lstStyle/>
        <a:p>
          <a:endParaRPr lang="en-US"/>
        </a:p>
      </dgm:t>
    </dgm:pt>
    <dgm:pt modelId="{52CCA9B4-839B-C24B-849E-84670252646B}">
      <dgm:prSet phldrT="[Text]"/>
      <dgm:spPr/>
      <dgm:t>
        <a:bodyPr/>
        <a:lstStyle/>
        <a:p>
          <a:r>
            <a:rPr lang="en-US" dirty="0" smtClean="0"/>
            <a:t>Physical &amp; Intellectual Review of “Problem” Collections</a:t>
          </a:r>
          <a:endParaRPr lang="en-US" dirty="0"/>
        </a:p>
      </dgm:t>
    </dgm:pt>
    <dgm:pt modelId="{E76AB435-A5B6-5B47-A5C2-0E53AC4D51E8}" type="parTrans" cxnId="{268593E6-F350-B64A-A3C8-D9B25D40866B}">
      <dgm:prSet/>
      <dgm:spPr/>
      <dgm:t>
        <a:bodyPr/>
        <a:lstStyle/>
        <a:p>
          <a:endParaRPr lang="en-US"/>
        </a:p>
      </dgm:t>
    </dgm:pt>
    <dgm:pt modelId="{580A7937-BA3E-784D-9199-D5CD92447BFC}" type="sibTrans" cxnId="{268593E6-F350-B64A-A3C8-D9B25D40866B}">
      <dgm:prSet/>
      <dgm:spPr/>
      <dgm:t>
        <a:bodyPr/>
        <a:lstStyle/>
        <a:p>
          <a:endParaRPr lang="en-US"/>
        </a:p>
      </dgm:t>
    </dgm:pt>
    <dgm:pt modelId="{9CCC5DF2-984B-5040-9FDC-1F7EE2E94F03}">
      <dgm:prSet phldrT="[Text]" custT="1"/>
      <dgm:spPr/>
      <dgm:t>
        <a:bodyPr/>
        <a:lstStyle/>
        <a:p>
          <a:r>
            <a:rPr lang="en-US" sz="1300" dirty="0" smtClean="0"/>
            <a:t>311 collections physically reviewed</a:t>
          </a:r>
          <a:endParaRPr lang="en-US" sz="1300" dirty="0"/>
        </a:p>
      </dgm:t>
    </dgm:pt>
    <dgm:pt modelId="{70A19E82-2572-A344-AAC7-921BF5C3BC31}" type="parTrans" cxnId="{820A1D6D-599B-C342-9387-8AA0EF03F3D8}">
      <dgm:prSet/>
      <dgm:spPr/>
      <dgm:t>
        <a:bodyPr/>
        <a:lstStyle/>
        <a:p>
          <a:endParaRPr lang="en-US"/>
        </a:p>
      </dgm:t>
    </dgm:pt>
    <dgm:pt modelId="{719460A7-E83A-E143-97CA-917B18292AD5}" type="sibTrans" cxnId="{820A1D6D-599B-C342-9387-8AA0EF03F3D8}">
      <dgm:prSet/>
      <dgm:spPr/>
      <dgm:t>
        <a:bodyPr/>
        <a:lstStyle/>
        <a:p>
          <a:endParaRPr lang="en-US"/>
        </a:p>
      </dgm:t>
    </dgm:pt>
    <dgm:pt modelId="{715D593B-2311-784B-9B1D-1648E3C8EEC5}">
      <dgm:prSet phldrT="[Text]"/>
      <dgm:spPr/>
      <dgm:t>
        <a:bodyPr/>
        <a:lstStyle/>
        <a:p>
          <a:r>
            <a:rPr lang="en-US" dirty="0" smtClean="0"/>
            <a:t>Spreadsheets</a:t>
          </a:r>
          <a:endParaRPr lang="en-US" dirty="0"/>
        </a:p>
      </dgm:t>
    </dgm:pt>
    <dgm:pt modelId="{B121A3E4-765E-9C41-9CEE-94AAA9CB242B}" type="parTrans" cxnId="{9D0361C7-69D9-2B43-9472-9786DF606CCD}">
      <dgm:prSet/>
      <dgm:spPr/>
      <dgm:t>
        <a:bodyPr/>
        <a:lstStyle/>
        <a:p>
          <a:endParaRPr lang="en-US"/>
        </a:p>
      </dgm:t>
    </dgm:pt>
    <dgm:pt modelId="{5C3B9807-954E-A944-ABA1-239845808931}" type="sibTrans" cxnId="{9D0361C7-69D9-2B43-9472-9786DF606CCD}">
      <dgm:prSet/>
      <dgm:spPr/>
      <dgm:t>
        <a:bodyPr/>
        <a:lstStyle/>
        <a:p>
          <a:endParaRPr lang="en-US"/>
        </a:p>
      </dgm:t>
    </dgm:pt>
    <dgm:pt modelId="{DA47AC99-0A45-2046-915D-7F2972894D1C}">
      <dgm:prSet phldrT="[Text]"/>
      <dgm:spPr/>
      <dgm:t>
        <a:bodyPr/>
        <a:lstStyle/>
        <a:p>
          <a:r>
            <a:rPr lang="en-US" dirty="0" smtClean="0"/>
            <a:t>Compiled into single spreadsheet of everything ever accessioned</a:t>
          </a:r>
          <a:endParaRPr lang="en-US" dirty="0"/>
        </a:p>
      </dgm:t>
    </dgm:pt>
    <dgm:pt modelId="{C8948590-DD55-E04C-81A0-F6D1E60777BE}" type="parTrans" cxnId="{B7D4EF9E-96F3-E445-ABE0-AA0B40BEDAAB}">
      <dgm:prSet/>
      <dgm:spPr/>
      <dgm:t>
        <a:bodyPr/>
        <a:lstStyle/>
        <a:p>
          <a:endParaRPr lang="en-US"/>
        </a:p>
      </dgm:t>
    </dgm:pt>
    <dgm:pt modelId="{FC07FFBC-1D72-CF4A-93D5-3424C77A7213}" type="sibTrans" cxnId="{B7D4EF9E-96F3-E445-ABE0-AA0B40BEDAAB}">
      <dgm:prSet/>
      <dgm:spPr/>
      <dgm:t>
        <a:bodyPr/>
        <a:lstStyle/>
        <a:p>
          <a:endParaRPr lang="en-US"/>
        </a:p>
      </dgm:t>
    </dgm:pt>
    <dgm:pt modelId="{88A55B06-A522-8240-A396-5A578739B18E}">
      <dgm:prSet phldrT="[Text]"/>
      <dgm:spPr/>
      <dgm:t>
        <a:bodyPr/>
        <a:lstStyle/>
        <a:p>
          <a:r>
            <a:rPr lang="en-US" dirty="0" smtClean="0"/>
            <a:t>Each person tasked with looking for collections information in 5 different systems &amp; documenting findings in spreadsheets</a:t>
          </a:r>
          <a:endParaRPr lang="en-US" dirty="0"/>
        </a:p>
      </dgm:t>
    </dgm:pt>
    <dgm:pt modelId="{FE8E4667-F1B7-A847-8EB6-06BB4027A712}" type="parTrans" cxnId="{8BB3FCC2-F20B-8140-8EA1-F1E9BD6C23D3}">
      <dgm:prSet/>
      <dgm:spPr/>
      <dgm:t>
        <a:bodyPr/>
        <a:lstStyle/>
        <a:p>
          <a:endParaRPr lang="en-US"/>
        </a:p>
      </dgm:t>
    </dgm:pt>
    <dgm:pt modelId="{65269FBD-25D0-824B-A72E-A0E10DE2F264}" type="sibTrans" cxnId="{8BB3FCC2-F20B-8140-8EA1-F1E9BD6C23D3}">
      <dgm:prSet/>
      <dgm:spPr/>
      <dgm:t>
        <a:bodyPr/>
        <a:lstStyle/>
        <a:p>
          <a:endParaRPr lang="en-US"/>
        </a:p>
      </dgm:t>
    </dgm:pt>
    <dgm:pt modelId="{8701D6BA-1617-D449-B208-D03497F544B8}">
      <dgm:prSet phldrT="[Text]" custT="1"/>
      <dgm:spPr/>
      <dgm:t>
        <a:bodyPr/>
        <a:lstStyle/>
        <a:p>
          <a:r>
            <a:rPr lang="en-US" sz="1300" dirty="0" smtClean="0"/>
            <a:t>Phase 1 – archivists reviewed collections to document needs</a:t>
          </a:r>
          <a:endParaRPr lang="en-US" sz="1300" dirty="0"/>
        </a:p>
      </dgm:t>
    </dgm:pt>
    <dgm:pt modelId="{A5B7D81C-0008-7D4C-BBC8-B12F75CDF9BA}" type="parTrans" cxnId="{16FD409F-CE53-7A42-807C-CE33E98860E5}">
      <dgm:prSet/>
      <dgm:spPr/>
      <dgm:t>
        <a:bodyPr/>
        <a:lstStyle/>
        <a:p>
          <a:endParaRPr lang="en-US"/>
        </a:p>
      </dgm:t>
    </dgm:pt>
    <dgm:pt modelId="{0D11DF3C-96B3-1C4C-B937-C9F4BAB10E2F}" type="sibTrans" cxnId="{16FD409F-CE53-7A42-807C-CE33E98860E5}">
      <dgm:prSet/>
      <dgm:spPr/>
      <dgm:t>
        <a:bodyPr/>
        <a:lstStyle/>
        <a:p>
          <a:endParaRPr lang="en-US"/>
        </a:p>
      </dgm:t>
    </dgm:pt>
    <dgm:pt modelId="{05FA8C38-965A-C141-ABCE-D03CEBF8ACBF}">
      <dgm:prSet phldrT="[Text]" custT="1"/>
      <dgm:spPr/>
      <dgm:t>
        <a:bodyPr/>
        <a:lstStyle/>
        <a:p>
          <a:r>
            <a:rPr lang="en-US" sz="1300" dirty="0" smtClean="0"/>
            <a:t>Did we still have these collections?</a:t>
          </a:r>
          <a:endParaRPr lang="en-US" sz="1300" dirty="0"/>
        </a:p>
      </dgm:t>
    </dgm:pt>
    <dgm:pt modelId="{73A49910-59EF-1448-B8C3-13228318E507}" type="parTrans" cxnId="{0B597E20-28EB-E246-ABF6-24EC0E79CBA3}">
      <dgm:prSet/>
      <dgm:spPr/>
      <dgm:t>
        <a:bodyPr/>
        <a:lstStyle/>
        <a:p>
          <a:endParaRPr lang="en-US"/>
        </a:p>
      </dgm:t>
    </dgm:pt>
    <dgm:pt modelId="{8F7BE745-496C-D148-983F-561B24AB1B0D}" type="sibTrans" cxnId="{0B597E20-28EB-E246-ABF6-24EC0E79CBA3}">
      <dgm:prSet/>
      <dgm:spPr/>
      <dgm:t>
        <a:bodyPr/>
        <a:lstStyle/>
        <a:p>
          <a:endParaRPr lang="en-US"/>
        </a:p>
      </dgm:t>
    </dgm:pt>
    <dgm:pt modelId="{B739030C-A83F-0448-B3C7-821E9BC4C0D6}">
      <dgm:prSet phldrT="[Text]" custT="1"/>
      <dgm:spPr/>
      <dgm:t>
        <a:bodyPr/>
        <a:lstStyle/>
        <a:p>
          <a:r>
            <a:rPr lang="en-US" sz="1300" dirty="0" smtClean="0"/>
            <a:t>Did collections need to be reorganized? Reprocessed? De-accessioned?</a:t>
          </a:r>
          <a:endParaRPr lang="en-US" sz="1300" dirty="0"/>
        </a:p>
      </dgm:t>
    </dgm:pt>
    <dgm:pt modelId="{63AD012C-9CDD-2848-ACF5-E5E010EB3D72}" type="parTrans" cxnId="{770C2B98-A149-5040-98DD-7E203F6CCFC8}">
      <dgm:prSet/>
      <dgm:spPr/>
      <dgm:t>
        <a:bodyPr/>
        <a:lstStyle/>
        <a:p>
          <a:endParaRPr lang="en-US"/>
        </a:p>
      </dgm:t>
    </dgm:pt>
    <dgm:pt modelId="{A22905E7-4B22-544D-823A-3D9D9E2342E2}" type="sibTrans" cxnId="{770C2B98-A149-5040-98DD-7E203F6CCFC8}">
      <dgm:prSet/>
      <dgm:spPr/>
      <dgm:t>
        <a:bodyPr/>
        <a:lstStyle/>
        <a:p>
          <a:endParaRPr lang="en-US"/>
        </a:p>
      </dgm:t>
    </dgm:pt>
    <dgm:pt modelId="{A71D5FD3-8DB3-A447-90A2-03DAAD44F588}">
      <dgm:prSet phldrT="[Text]"/>
      <dgm:spPr/>
      <dgm:t>
        <a:bodyPr/>
        <a:lstStyle/>
        <a:p>
          <a:endParaRPr lang="en-US" sz="900" dirty="0"/>
        </a:p>
      </dgm:t>
    </dgm:pt>
    <dgm:pt modelId="{BF7DAEC6-36FA-A347-8A6B-EF22349C11BA}" type="parTrans" cxnId="{54ECB839-A256-B14F-ABEA-F82A9559BD76}">
      <dgm:prSet/>
      <dgm:spPr/>
      <dgm:t>
        <a:bodyPr/>
        <a:lstStyle/>
        <a:p>
          <a:endParaRPr lang="en-US"/>
        </a:p>
      </dgm:t>
    </dgm:pt>
    <dgm:pt modelId="{933147EB-299D-AC4E-85D8-39FA44A4B7A6}" type="sibTrans" cxnId="{54ECB839-A256-B14F-ABEA-F82A9559BD76}">
      <dgm:prSet/>
      <dgm:spPr/>
      <dgm:t>
        <a:bodyPr/>
        <a:lstStyle/>
        <a:p>
          <a:endParaRPr lang="en-US"/>
        </a:p>
      </dgm:t>
    </dgm:pt>
    <dgm:pt modelId="{0EE98B72-F403-2C44-AA04-A7BE7C791FD9}">
      <dgm:prSet phldrT="[Text]"/>
      <dgm:spPr/>
      <dgm:t>
        <a:bodyPr/>
        <a:lstStyle/>
        <a:p>
          <a:endParaRPr lang="en-US" dirty="0"/>
        </a:p>
      </dgm:t>
    </dgm:pt>
    <dgm:pt modelId="{E6668BA7-48CF-424B-81D7-98D696184473}" type="parTrans" cxnId="{9BC2514E-F4B1-5A40-9714-80FC2C0F55D2}">
      <dgm:prSet/>
      <dgm:spPr/>
      <dgm:t>
        <a:bodyPr/>
        <a:lstStyle/>
        <a:p>
          <a:endParaRPr lang="en-US"/>
        </a:p>
      </dgm:t>
    </dgm:pt>
    <dgm:pt modelId="{95B95748-9598-7D41-AAF2-0FD6F92A272E}" type="sibTrans" cxnId="{9BC2514E-F4B1-5A40-9714-80FC2C0F55D2}">
      <dgm:prSet/>
      <dgm:spPr/>
      <dgm:t>
        <a:bodyPr/>
        <a:lstStyle/>
        <a:p>
          <a:endParaRPr lang="en-US"/>
        </a:p>
      </dgm:t>
    </dgm:pt>
    <dgm:pt modelId="{B0C501C8-4BCD-9146-9CC7-D39AE0D68193}">
      <dgm:prSet phldrT="[Text]"/>
      <dgm:spPr/>
      <dgm:t>
        <a:bodyPr/>
        <a:lstStyle/>
        <a:p>
          <a:r>
            <a:rPr lang="en-US" dirty="0" smtClean="0"/>
            <a:t>1176 collections listed in final spreadsheet</a:t>
          </a:r>
          <a:endParaRPr lang="en-US" dirty="0"/>
        </a:p>
      </dgm:t>
    </dgm:pt>
    <dgm:pt modelId="{641DAAF1-C0AE-2844-8231-5D2FC376F055}" type="parTrans" cxnId="{E60E3A5C-C55B-6241-B3DF-195BE84E829A}">
      <dgm:prSet/>
      <dgm:spPr/>
      <dgm:t>
        <a:bodyPr/>
        <a:lstStyle/>
        <a:p>
          <a:endParaRPr lang="en-US"/>
        </a:p>
      </dgm:t>
    </dgm:pt>
    <dgm:pt modelId="{15DF8CE8-F023-D442-A1DD-80D20FDED8B8}" type="sibTrans" cxnId="{E60E3A5C-C55B-6241-B3DF-195BE84E829A}">
      <dgm:prSet/>
      <dgm:spPr/>
      <dgm:t>
        <a:bodyPr/>
        <a:lstStyle/>
        <a:p>
          <a:endParaRPr lang="en-US"/>
        </a:p>
      </dgm:t>
    </dgm:pt>
    <dgm:pt modelId="{B5E1815B-9826-104F-B4FB-749EB1AFD6ED}">
      <dgm:prSet phldrT="[Text]"/>
      <dgm:spPr/>
      <dgm:t>
        <a:bodyPr/>
        <a:lstStyle/>
        <a:p>
          <a:r>
            <a:rPr lang="en-US" dirty="0" smtClean="0"/>
            <a:t>Review completed in 3 weeks</a:t>
          </a:r>
          <a:endParaRPr lang="en-US" dirty="0"/>
        </a:p>
      </dgm:t>
    </dgm:pt>
    <dgm:pt modelId="{E1B0D5F8-FB01-A749-8774-B8ECB3B4CDB7}" type="parTrans" cxnId="{8B6C4AD0-8DE2-9A40-9D41-9A7C06F699EB}">
      <dgm:prSet/>
      <dgm:spPr/>
    </dgm:pt>
    <dgm:pt modelId="{DA31A987-398B-B747-AE41-76340665228F}" type="sibTrans" cxnId="{8B6C4AD0-8DE2-9A40-9D41-9A7C06F699EB}">
      <dgm:prSet/>
      <dgm:spPr/>
    </dgm:pt>
    <dgm:pt modelId="{CFEC1503-B1E4-D648-A03F-80E51E8BE538}">
      <dgm:prSet phldrT="[Text]"/>
      <dgm:spPr/>
      <dgm:t>
        <a:bodyPr/>
        <a:lstStyle/>
        <a:p>
          <a:r>
            <a:rPr lang="en-US" dirty="0" smtClean="0"/>
            <a:t>4 week deadline</a:t>
          </a:r>
          <a:endParaRPr lang="en-US" dirty="0"/>
        </a:p>
      </dgm:t>
    </dgm:pt>
    <dgm:pt modelId="{A8CAF118-4A51-3D49-BD84-663049E6C9EA}" type="parTrans" cxnId="{31A75C32-DD57-7644-A24E-6228D41517C1}">
      <dgm:prSet/>
      <dgm:spPr/>
    </dgm:pt>
    <dgm:pt modelId="{3AACADE8-8C45-B74F-85DB-A72074E72B75}" type="sibTrans" cxnId="{31A75C32-DD57-7644-A24E-6228D41517C1}">
      <dgm:prSet/>
      <dgm:spPr/>
    </dgm:pt>
    <dgm:pt modelId="{99718CC2-983F-2A40-99CC-E11418AE7F31}" type="pres">
      <dgm:prSet presAssocID="{90A457BF-2C30-474D-80DB-BB93D498EE7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AAA3532-7BCD-5A4C-B295-27E33BFEAAD5}" type="pres">
      <dgm:prSet presAssocID="{A4881757-F365-E847-8B36-42F010E9BEAB}" presName="composite" presStyleCnt="0"/>
      <dgm:spPr/>
    </dgm:pt>
    <dgm:pt modelId="{C8852CF7-516D-6440-B824-286973476AD7}" type="pres">
      <dgm:prSet presAssocID="{A4881757-F365-E847-8B36-42F010E9BEAB}" presName="bentUpArrow1" presStyleLbl="alignImgPlace1" presStyleIdx="0" presStyleCnt="2"/>
      <dgm:spPr/>
    </dgm:pt>
    <dgm:pt modelId="{8C85CF28-7E85-FF40-A118-177774BFA758}" type="pres">
      <dgm:prSet presAssocID="{A4881757-F365-E847-8B36-42F010E9BEAB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F741A-DB19-2945-B468-1751FE50C204}" type="pres">
      <dgm:prSet presAssocID="{A4881757-F365-E847-8B36-42F010E9BEAB}" presName="ChildText" presStyleLbl="revTx" presStyleIdx="0" presStyleCnt="3" custScaleX="255020" custScaleY="137753" custLinFactNeighborX="98292" custLinFactNeighborY="-30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8A127-43B6-224C-8FBF-9B296821310B}" type="pres">
      <dgm:prSet presAssocID="{C26ECB61-4E94-9C49-9FC2-008EDA7B682C}" presName="sibTrans" presStyleCnt="0"/>
      <dgm:spPr/>
    </dgm:pt>
    <dgm:pt modelId="{C702CC2A-8143-D44D-9ED3-712D5E48B76B}" type="pres">
      <dgm:prSet presAssocID="{A317ED3D-CC84-AE47-854C-93430280D125}" presName="composite" presStyleCnt="0"/>
      <dgm:spPr/>
    </dgm:pt>
    <dgm:pt modelId="{DC2BB256-F388-354B-A1B3-85DA679748A8}" type="pres">
      <dgm:prSet presAssocID="{A317ED3D-CC84-AE47-854C-93430280D125}" presName="bentUpArrow1" presStyleLbl="alignImgPlace1" presStyleIdx="1" presStyleCnt="2" custLinFactNeighborX="-1289" custLinFactNeighborY="-2935"/>
      <dgm:spPr/>
    </dgm:pt>
    <dgm:pt modelId="{B42F860B-501A-864B-BB72-5F7A64E54E17}" type="pres">
      <dgm:prSet presAssocID="{A317ED3D-CC84-AE47-854C-93430280D125}" presName="ParentText" presStyleLbl="node1" presStyleIdx="1" presStyleCnt="3" custLinFactNeighborX="-305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28984-66D0-CA4A-9EB0-FB490890087F}" type="pres">
      <dgm:prSet presAssocID="{A317ED3D-CC84-AE47-854C-93430280D125}" presName="ChildText" presStyleLbl="revTx" presStyleIdx="1" presStyleCnt="3" custScaleX="290737" custScaleY="153781" custLinFactNeighborX="732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843FE-2117-274D-AD73-2398E88B5F48}" type="pres">
      <dgm:prSet presAssocID="{457B0CCA-BE60-D445-A7AD-36A9D789EFE1}" presName="sibTrans" presStyleCnt="0"/>
      <dgm:spPr/>
    </dgm:pt>
    <dgm:pt modelId="{DBA2491E-0BE9-4C45-B037-87632CA65F93}" type="pres">
      <dgm:prSet presAssocID="{52CCA9B4-839B-C24B-849E-84670252646B}" presName="composite" presStyleCnt="0"/>
      <dgm:spPr/>
    </dgm:pt>
    <dgm:pt modelId="{BC2B0377-CAE6-5546-9F5E-51EE76EE130A}" type="pres">
      <dgm:prSet presAssocID="{52CCA9B4-839B-C24B-849E-84670252646B}" presName="ParentText" presStyleLbl="node1" presStyleIdx="2" presStyleCnt="3" custLinFactNeighborX="-33129" custLinFactNeighborY="18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35A0A-6B66-5B40-9415-B5713C656192}" type="pres">
      <dgm:prSet presAssocID="{52CCA9B4-839B-C24B-849E-84670252646B}" presName="FinalChildText" presStyleLbl="revTx" presStyleIdx="2" presStyleCnt="3" custScaleX="193868" custScaleY="1507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6F6278-D550-EF44-84F0-CBF6C3CADA16}" type="presOf" srcId="{A71D5FD3-8DB3-A447-90A2-03DAAD44F588}" destId="{0E635A0A-6B66-5B40-9415-B5713C656192}" srcOrd="0" destOrd="4" presId="urn:microsoft.com/office/officeart/2005/8/layout/StepDownProcess"/>
    <dgm:cxn modelId="{4FACB456-DA35-C34A-A501-C453AA193429}" type="presOf" srcId="{B739030C-A83F-0448-B3C7-821E9BC4C0D6}" destId="{0E635A0A-6B66-5B40-9415-B5713C656192}" srcOrd="0" destOrd="3" presId="urn:microsoft.com/office/officeart/2005/8/layout/StepDownProcess"/>
    <dgm:cxn modelId="{BF7937FF-3FF6-3B4F-B14C-B0877A788819}" type="presOf" srcId="{B5E1815B-9826-104F-B4FB-749EB1AFD6ED}" destId="{9E228984-66D0-CA4A-9EB0-FB490890087F}" srcOrd="0" destOrd="3" presId="urn:microsoft.com/office/officeart/2005/8/layout/StepDownProcess"/>
    <dgm:cxn modelId="{5B53B52B-537B-8C42-ABE8-5FCC685408F7}" type="presOf" srcId="{9CCC5DF2-984B-5040-9FDC-1F7EE2E94F03}" destId="{0E635A0A-6B66-5B40-9415-B5713C656192}" srcOrd="0" destOrd="0" presId="urn:microsoft.com/office/officeart/2005/8/layout/StepDownProcess"/>
    <dgm:cxn modelId="{50C99BB4-F83E-924B-8F62-27AE37DA8B63}" type="presOf" srcId="{620EF623-0F63-C242-BF80-25FFD43C4F54}" destId="{9E228984-66D0-CA4A-9EB0-FB490890087F}" srcOrd="0" destOrd="0" presId="urn:microsoft.com/office/officeart/2005/8/layout/StepDownProcess"/>
    <dgm:cxn modelId="{A3AE267B-4581-B248-A2A6-FB58C597B37D}" type="presOf" srcId="{CFEC1503-B1E4-D648-A03F-80E51E8BE538}" destId="{9E228984-66D0-CA4A-9EB0-FB490890087F}" srcOrd="0" destOrd="2" presId="urn:microsoft.com/office/officeart/2005/8/layout/StepDownProcess"/>
    <dgm:cxn modelId="{A7A4CC61-4500-C141-A1F9-B84B02F70A1D}" srcId="{90A457BF-2C30-474D-80DB-BB93D498EE7D}" destId="{A4881757-F365-E847-8B36-42F010E9BEAB}" srcOrd="0" destOrd="0" parTransId="{28313330-A657-D34C-BB2D-B5E7AB0CFE8D}" sibTransId="{C26ECB61-4E94-9C49-9FC2-008EDA7B682C}"/>
    <dgm:cxn modelId="{9053B955-3853-AD41-BFFF-5F843CFEB216}" type="presOf" srcId="{A4881757-F365-E847-8B36-42F010E9BEAB}" destId="{8C85CF28-7E85-FF40-A118-177774BFA758}" srcOrd="0" destOrd="0" presId="urn:microsoft.com/office/officeart/2005/8/layout/StepDownProcess"/>
    <dgm:cxn modelId="{446476DF-E14C-D542-A1DB-ABB42170F706}" type="presOf" srcId="{715D593B-2311-784B-9B1D-1648E3C8EEC5}" destId="{4D1F741A-DB19-2945-B468-1751FE50C204}" srcOrd="0" destOrd="1" presId="urn:microsoft.com/office/officeart/2005/8/layout/StepDownProcess"/>
    <dgm:cxn modelId="{E8492637-E6FB-3B40-98C5-7806FD3ED5A2}" type="presOf" srcId="{1227BDC9-48CC-2E46-8970-9DA59D5E33D2}" destId="{4D1F741A-DB19-2945-B468-1751FE50C204}" srcOrd="0" destOrd="0" presId="urn:microsoft.com/office/officeart/2005/8/layout/StepDownProcess"/>
    <dgm:cxn modelId="{B7D4EF9E-96F3-E445-ABE0-AA0B40BEDAAB}" srcId="{A4881757-F365-E847-8B36-42F010E9BEAB}" destId="{DA47AC99-0A45-2046-915D-7F2972894D1C}" srcOrd="2" destOrd="0" parTransId="{C8948590-DD55-E04C-81A0-F6D1E60777BE}" sibTransId="{FC07FFBC-1D72-CF4A-93D5-3424C77A7213}"/>
    <dgm:cxn modelId="{63A8C00C-F0DD-4E41-90F5-16833CD9DF1E}" type="presOf" srcId="{05FA8C38-965A-C141-ABCE-D03CEBF8ACBF}" destId="{0E635A0A-6B66-5B40-9415-B5713C656192}" srcOrd="0" destOrd="2" presId="urn:microsoft.com/office/officeart/2005/8/layout/StepDownProcess"/>
    <dgm:cxn modelId="{3A1E2DB4-3FD9-4B42-A54C-02146FC40BEC}" type="presOf" srcId="{B0C501C8-4BCD-9146-9CC7-D39AE0D68193}" destId="{4D1F741A-DB19-2945-B468-1751FE50C204}" srcOrd="0" destOrd="3" presId="urn:microsoft.com/office/officeart/2005/8/layout/StepDownProcess"/>
    <dgm:cxn modelId="{53C46010-4C5D-5545-92D4-7E62E58D5177}" srcId="{A4881757-F365-E847-8B36-42F010E9BEAB}" destId="{1227BDC9-48CC-2E46-8970-9DA59D5E33D2}" srcOrd="0" destOrd="0" parTransId="{3987B6E6-0D6D-E34A-AE94-239E29E0C828}" sibTransId="{36A41647-D27C-464E-934C-72AB9F9F2CA7}"/>
    <dgm:cxn modelId="{8BB3FCC2-F20B-8140-8EA1-F1E9BD6C23D3}" srcId="{A317ED3D-CC84-AE47-854C-93430280D125}" destId="{88A55B06-A522-8240-A396-5A578739B18E}" srcOrd="1" destOrd="0" parTransId="{FE8E4667-F1B7-A847-8EB6-06BB4027A712}" sibTransId="{65269FBD-25D0-824B-A72E-A0E10DE2F264}"/>
    <dgm:cxn modelId="{694C2D12-C7B6-2A48-A3F5-809553CD9A46}" type="presOf" srcId="{52CCA9B4-839B-C24B-849E-84670252646B}" destId="{BC2B0377-CAE6-5546-9F5E-51EE76EE130A}" srcOrd="0" destOrd="0" presId="urn:microsoft.com/office/officeart/2005/8/layout/StepDownProcess"/>
    <dgm:cxn modelId="{0B597E20-28EB-E246-ABF6-24EC0E79CBA3}" srcId="{52CCA9B4-839B-C24B-849E-84670252646B}" destId="{05FA8C38-965A-C141-ABCE-D03CEBF8ACBF}" srcOrd="2" destOrd="0" parTransId="{73A49910-59EF-1448-B8C3-13228318E507}" sibTransId="{8F7BE745-496C-D148-983F-561B24AB1B0D}"/>
    <dgm:cxn modelId="{31A75C32-DD57-7644-A24E-6228D41517C1}" srcId="{A317ED3D-CC84-AE47-854C-93430280D125}" destId="{CFEC1503-B1E4-D648-A03F-80E51E8BE538}" srcOrd="2" destOrd="0" parTransId="{A8CAF118-4A51-3D49-BD84-663049E6C9EA}" sibTransId="{3AACADE8-8C45-B74F-85DB-A72074E72B75}"/>
    <dgm:cxn modelId="{1B7C1AF7-FD46-5043-B903-40CC98278654}" type="presOf" srcId="{DA47AC99-0A45-2046-915D-7F2972894D1C}" destId="{4D1F741A-DB19-2945-B468-1751FE50C204}" srcOrd="0" destOrd="2" presId="urn:microsoft.com/office/officeart/2005/8/layout/StepDownProcess"/>
    <dgm:cxn modelId="{C02C5F1C-42C7-014F-95B9-B7FC687F737F}" srcId="{90A457BF-2C30-474D-80DB-BB93D498EE7D}" destId="{A317ED3D-CC84-AE47-854C-93430280D125}" srcOrd="1" destOrd="0" parTransId="{D7719884-4BB1-F64D-A2EF-2A9840BE56FB}" sibTransId="{457B0CCA-BE60-D445-A7AD-36A9D789EFE1}"/>
    <dgm:cxn modelId="{ECBFCBCB-1BFD-8444-9B47-43765B3B322E}" type="presOf" srcId="{A317ED3D-CC84-AE47-854C-93430280D125}" destId="{B42F860B-501A-864B-BB72-5F7A64E54E17}" srcOrd="0" destOrd="0" presId="urn:microsoft.com/office/officeart/2005/8/layout/StepDownProcess"/>
    <dgm:cxn modelId="{42C317FE-AE6F-F840-9ABC-93B561A6DFE6}" type="presOf" srcId="{0EE98B72-F403-2C44-AA04-A7BE7C791FD9}" destId="{4D1F741A-DB19-2945-B468-1751FE50C204}" srcOrd="0" destOrd="4" presId="urn:microsoft.com/office/officeart/2005/8/layout/StepDownProcess"/>
    <dgm:cxn modelId="{16FD409F-CE53-7A42-807C-CE33E98860E5}" srcId="{52CCA9B4-839B-C24B-849E-84670252646B}" destId="{8701D6BA-1617-D449-B208-D03497F544B8}" srcOrd="1" destOrd="0" parTransId="{A5B7D81C-0008-7D4C-BBC8-B12F75CDF9BA}" sibTransId="{0D11DF3C-96B3-1C4C-B937-C9F4BAB10E2F}"/>
    <dgm:cxn modelId="{E7648E7C-473C-1B42-A060-90285D0B036D}" type="presOf" srcId="{8701D6BA-1617-D449-B208-D03497F544B8}" destId="{0E635A0A-6B66-5B40-9415-B5713C656192}" srcOrd="0" destOrd="1" presId="urn:microsoft.com/office/officeart/2005/8/layout/StepDownProcess"/>
    <dgm:cxn modelId="{820A1D6D-599B-C342-9387-8AA0EF03F3D8}" srcId="{52CCA9B4-839B-C24B-849E-84670252646B}" destId="{9CCC5DF2-984B-5040-9FDC-1F7EE2E94F03}" srcOrd="0" destOrd="0" parTransId="{70A19E82-2572-A344-AAC7-921BF5C3BC31}" sibTransId="{719460A7-E83A-E143-97CA-917B18292AD5}"/>
    <dgm:cxn modelId="{5739E5BB-B6B0-584D-BB19-50C3376FA148}" type="presOf" srcId="{88A55B06-A522-8240-A396-5A578739B18E}" destId="{9E228984-66D0-CA4A-9EB0-FB490890087F}" srcOrd="0" destOrd="1" presId="urn:microsoft.com/office/officeart/2005/8/layout/StepDownProcess"/>
    <dgm:cxn modelId="{54ECB839-A256-B14F-ABEA-F82A9559BD76}" srcId="{52CCA9B4-839B-C24B-849E-84670252646B}" destId="{A71D5FD3-8DB3-A447-90A2-03DAAD44F588}" srcOrd="4" destOrd="0" parTransId="{BF7DAEC6-36FA-A347-8A6B-EF22349C11BA}" sibTransId="{933147EB-299D-AC4E-85D8-39FA44A4B7A6}"/>
    <dgm:cxn modelId="{70169F96-9285-9C49-B59B-8D5BC0C6C63F}" srcId="{A317ED3D-CC84-AE47-854C-93430280D125}" destId="{620EF623-0F63-C242-BF80-25FFD43C4F54}" srcOrd="0" destOrd="0" parTransId="{DC29CBEB-CDF5-D546-90DB-BF13BB0B2F17}" sibTransId="{C3AFEA86-6DDE-EC49-86D6-3512BF025789}"/>
    <dgm:cxn modelId="{CA8E0771-AB98-C046-973D-A2451E6C4539}" type="presOf" srcId="{90A457BF-2C30-474D-80DB-BB93D498EE7D}" destId="{99718CC2-983F-2A40-99CC-E11418AE7F31}" srcOrd="0" destOrd="0" presId="urn:microsoft.com/office/officeart/2005/8/layout/StepDownProcess"/>
    <dgm:cxn modelId="{8B6C4AD0-8DE2-9A40-9D41-9A7C06F699EB}" srcId="{A317ED3D-CC84-AE47-854C-93430280D125}" destId="{B5E1815B-9826-104F-B4FB-749EB1AFD6ED}" srcOrd="3" destOrd="0" parTransId="{E1B0D5F8-FB01-A749-8774-B8ECB3B4CDB7}" sibTransId="{DA31A987-398B-B747-AE41-76340665228F}"/>
    <dgm:cxn modelId="{770C2B98-A149-5040-98DD-7E203F6CCFC8}" srcId="{52CCA9B4-839B-C24B-849E-84670252646B}" destId="{B739030C-A83F-0448-B3C7-821E9BC4C0D6}" srcOrd="3" destOrd="0" parTransId="{63AD012C-9CDD-2848-ACF5-E5E010EB3D72}" sibTransId="{A22905E7-4B22-544D-823A-3D9D9E2342E2}"/>
    <dgm:cxn modelId="{E60E3A5C-C55B-6241-B3DF-195BE84E829A}" srcId="{A4881757-F365-E847-8B36-42F010E9BEAB}" destId="{B0C501C8-4BCD-9146-9CC7-D39AE0D68193}" srcOrd="3" destOrd="0" parTransId="{641DAAF1-C0AE-2844-8231-5D2FC376F055}" sibTransId="{15DF8CE8-F023-D442-A1DD-80D20FDED8B8}"/>
    <dgm:cxn modelId="{9D0361C7-69D9-2B43-9472-9786DF606CCD}" srcId="{A4881757-F365-E847-8B36-42F010E9BEAB}" destId="{715D593B-2311-784B-9B1D-1648E3C8EEC5}" srcOrd="1" destOrd="0" parTransId="{B121A3E4-765E-9C41-9CEE-94AAA9CB242B}" sibTransId="{5C3B9807-954E-A944-ABA1-239845808931}"/>
    <dgm:cxn modelId="{268593E6-F350-B64A-A3C8-D9B25D40866B}" srcId="{90A457BF-2C30-474D-80DB-BB93D498EE7D}" destId="{52CCA9B4-839B-C24B-849E-84670252646B}" srcOrd="2" destOrd="0" parTransId="{E76AB435-A5B6-5B47-A5C2-0E53AC4D51E8}" sibTransId="{580A7937-BA3E-784D-9199-D5CD92447BFC}"/>
    <dgm:cxn modelId="{9BC2514E-F4B1-5A40-9714-80FC2C0F55D2}" srcId="{A4881757-F365-E847-8B36-42F010E9BEAB}" destId="{0EE98B72-F403-2C44-AA04-A7BE7C791FD9}" srcOrd="4" destOrd="0" parTransId="{E6668BA7-48CF-424B-81D7-98D696184473}" sibTransId="{95B95748-9598-7D41-AAF2-0FD6F92A272E}"/>
    <dgm:cxn modelId="{7CE90EC4-5CCA-0142-AAB5-E10E042896D6}" type="presParOf" srcId="{99718CC2-983F-2A40-99CC-E11418AE7F31}" destId="{AAAA3532-7BCD-5A4C-B295-27E33BFEAAD5}" srcOrd="0" destOrd="0" presId="urn:microsoft.com/office/officeart/2005/8/layout/StepDownProcess"/>
    <dgm:cxn modelId="{D1B7604D-046B-3A44-BE7F-3AA14397B0AD}" type="presParOf" srcId="{AAAA3532-7BCD-5A4C-B295-27E33BFEAAD5}" destId="{C8852CF7-516D-6440-B824-286973476AD7}" srcOrd="0" destOrd="0" presId="urn:microsoft.com/office/officeart/2005/8/layout/StepDownProcess"/>
    <dgm:cxn modelId="{73F54011-6B94-AF4B-9959-B6BE4F452EFF}" type="presParOf" srcId="{AAAA3532-7BCD-5A4C-B295-27E33BFEAAD5}" destId="{8C85CF28-7E85-FF40-A118-177774BFA758}" srcOrd="1" destOrd="0" presId="urn:microsoft.com/office/officeart/2005/8/layout/StepDownProcess"/>
    <dgm:cxn modelId="{C9E14DC1-92BC-2648-9772-18B9DEB079CB}" type="presParOf" srcId="{AAAA3532-7BCD-5A4C-B295-27E33BFEAAD5}" destId="{4D1F741A-DB19-2945-B468-1751FE50C204}" srcOrd="2" destOrd="0" presId="urn:microsoft.com/office/officeart/2005/8/layout/StepDownProcess"/>
    <dgm:cxn modelId="{0F1982F1-654F-7748-8658-12336918E5F0}" type="presParOf" srcId="{99718CC2-983F-2A40-99CC-E11418AE7F31}" destId="{8218A127-43B6-224C-8FBF-9B296821310B}" srcOrd="1" destOrd="0" presId="urn:microsoft.com/office/officeart/2005/8/layout/StepDownProcess"/>
    <dgm:cxn modelId="{05EEDA44-06F5-B148-A8ED-EAE9A3658F0D}" type="presParOf" srcId="{99718CC2-983F-2A40-99CC-E11418AE7F31}" destId="{C702CC2A-8143-D44D-9ED3-712D5E48B76B}" srcOrd="2" destOrd="0" presId="urn:microsoft.com/office/officeart/2005/8/layout/StepDownProcess"/>
    <dgm:cxn modelId="{F1D134DE-1846-F044-B09E-FEBD31261F97}" type="presParOf" srcId="{C702CC2A-8143-D44D-9ED3-712D5E48B76B}" destId="{DC2BB256-F388-354B-A1B3-85DA679748A8}" srcOrd="0" destOrd="0" presId="urn:microsoft.com/office/officeart/2005/8/layout/StepDownProcess"/>
    <dgm:cxn modelId="{9A0CA9AE-21F9-8C49-BB78-1542BE1E2880}" type="presParOf" srcId="{C702CC2A-8143-D44D-9ED3-712D5E48B76B}" destId="{B42F860B-501A-864B-BB72-5F7A64E54E17}" srcOrd="1" destOrd="0" presId="urn:microsoft.com/office/officeart/2005/8/layout/StepDownProcess"/>
    <dgm:cxn modelId="{360E7AEA-C927-F64D-8A2A-CACD49102A93}" type="presParOf" srcId="{C702CC2A-8143-D44D-9ED3-712D5E48B76B}" destId="{9E228984-66D0-CA4A-9EB0-FB490890087F}" srcOrd="2" destOrd="0" presId="urn:microsoft.com/office/officeart/2005/8/layout/StepDownProcess"/>
    <dgm:cxn modelId="{7031A845-297B-DF48-ACCF-B524C8DF956B}" type="presParOf" srcId="{99718CC2-983F-2A40-99CC-E11418AE7F31}" destId="{145843FE-2117-274D-AD73-2398E88B5F48}" srcOrd="3" destOrd="0" presId="urn:microsoft.com/office/officeart/2005/8/layout/StepDownProcess"/>
    <dgm:cxn modelId="{19E88EB9-B48C-1B41-B519-C07A79486B9E}" type="presParOf" srcId="{99718CC2-983F-2A40-99CC-E11418AE7F31}" destId="{DBA2491E-0BE9-4C45-B037-87632CA65F93}" srcOrd="4" destOrd="0" presId="urn:microsoft.com/office/officeart/2005/8/layout/StepDownProcess"/>
    <dgm:cxn modelId="{4C3FDB31-99BF-9448-B850-59F323E9A760}" type="presParOf" srcId="{DBA2491E-0BE9-4C45-B037-87632CA65F93}" destId="{BC2B0377-CAE6-5546-9F5E-51EE76EE130A}" srcOrd="0" destOrd="0" presId="urn:microsoft.com/office/officeart/2005/8/layout/StepDownProcess"/>
    <dgm:cxn modelId="{C5D95AF6-63F6-9645-B334-F216B64860E7}" type="presParOf" srcId="{DBA2491E-0BE9-4C45-B037-87632CA65F93}" destId="{0E635A0A-6B66-5B40-9415-B5713C65619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C4E0B4-9048-9B43-BD4A-50ABF1F0E91B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05822F-C1C4-2A4A-91AB-33916DD7AA9D}">
      <dgm:prSet phldrT="[Text]"/>
      <dgm:spPr/>
      <dgm:t>
        <a:bodyPr/>
        <a:lstStyle/>
        <a:p>
          <a:r>
            <a:rPr lang="en-US" dirty="0" smtClean="0"/>
            <a:t>Simple, dynamic access to archives &amp; manuscripts</a:t>
          </a:r>
          <a:endParaRPr lang="en-US" dirty="0"/>
        </a:p>
      </dgm:t>
    </dgm:pt>
    <dgm:pt modelId="{EFEEE626-DBE4-554F-A295-0965961E7A70}" type="parTrans" cxnId="{CDEC989F-C756-0045-A62F-C1B974F368D6}">
      <dgm:prSet/>
      <dgm:spPr/>
      <dgm:t>
        <a:bodyPr/>
        <a:lstStyle/>
        <a:p>
          <a:endParaRPr lang="en-US"/>
        </a:p>
      </dgm:t>
    </dgm:pt>
    <dgm:pt modelId="{DDB29463-3782-544D-85B7-1A2B90CC3F7C}" type="sibTrans" cxnId="{CDEC989F-C756-0045-A62F-C1B974F368D6}">
      <dgm:prSet/>
      <dgm:spPr/>
      <dgm:t>
        <a:bodyPr/>
        <a:lstStyle/>
        <a:p>
          <a:endParaRPr lang="en-US"/>
        </a:p>
      </dgm:t>
    </dgm:pt>
    <dgm:pt modelId="{EC17EDBB-7FF1-B94D-9604-8D4FC6F83684}">
      <dgm:prSet phldrT="[Text]"/>
      <dgm:spPr/>
      <dgm:t>
        <a:bodyPr/>
        <a:lstStyle/>
        <a:p>
          <a:r>
            <a:rPr lang="en-US" dirty="0" smtClean="0"/>
            <a:t>Data Clean Up and Consolidation</a:t>
          </a:r>
          <a:endParaRPr lang="en-US" dirty="0"/>
        </a:p>
      </dgm:t>
    </dgm:pt>
    <dgm:pt modelId="{FFA2627B-1994-B24C-A999-515C642C5097}" type="parTrans" cxnId="{8DA8BAF6-B1A0-2047-ADD3-85C5F8BB2865}">
      <dgm:prSet/>
      <dgm:spPr/>
      <dgm:t>
        <a:bodyPr/>
        <a:lstStyle/>
        <a:p>
          <a:endParaRPr lang="en-US"/>
        </a:p>
      </dgm:t>
    </dgm:pt>
    <dgm:pt modelId="{41B301E6-05E5-5C45-8B31-57A5754C4249}" type="sibTrans" cxnId="{8DA8BAF6-B1A0-2047-ADD3-85C5F8BB2865}">
      <dgm:prSet/>
      <dgm:spPr/>
      <dgm:t>
        <a:bodyPr/>
        <a:lstStyle/>
        <a:p>
          <a:endParaRPr lang="en-US"/>
        </a:p>
      </dgm:t>
    </dgm:pt>
    <dgm:pt modelId="{6D5F2DF2-A2BD-6D44-9CF4-D94A255EAB2B}">
      <dgm:prSet phldrT="[Text]"/>
      <dgm:spPr/>
      <dgm:t>
        <a:bodyPr/>
        <a:lstStyle/>
        <a:p>
          <a:r>
            <a:rPr lang="en-US" dirty="0" smtClean="0"/>
            <a:t>Physical Collection Review</a:t>
          </a:r>
          <a:endParaRPr lang="en-US" dirty="0"/>
        </a:p>
      </dgm:t>
    </dgm:pt>
    <dgm:pt modelId="{0B6994B4-F1DA-6247-A7F3-61E30E06222D}" type="parTrans" cxnId="{A694BFEA-32F2-CF48-B339-FD72CF4A6A1A}">
      <dgm:prSet/>
      <dgm:spPr/>
      <dgm:t>
        <a:bodyPr/>
        <a:lstStyle/>
        <a:p>
          <a:endParaRPr lang="en-US"/>
        </a:p>
      </dgm:t>
    </dgm:pt>
    <dgm:pt modelId="{F52A8E57-7868-2D4D-A1EC-7F87563FACE3}" type="sibTrans" cxnId="{A694BFEA-32F2-CF48-B339-FD72CF4A6A1A}">
      <dgm:prSet/>
      <dgm:spPr/>
      <dgm:t>
        <a:bodyPr/>
        <a:lstStyle/>
        <a:p>
          <a:endParaRPr lang="en-US"/>
        </a:p>
      </dgm:t>
    </dgm:pt>
    <dgm:pt modelId="{D4A12056-B408-B04A-AB5A-8A9F7B6FAF4A}">
      <dgm:prSet phldrT="[Text]"/>
      <dgm:spPr/>
      <dgm:t>
        <a:bodyPr/>
        <a:lstStyle/>
        <a:p>
          <a:r>
            <a:rPr lang="en-US" dirty="0" smtClean="0"/>
            <a:t>Reorganization &amp; Reprocessing of Collections</a:t>
          </a:r>
          <a:endParaRPr lang="en-US" dirty="0"/>
        </a:p>
      </dgm:t>
    </dgm:pt>
    <dgm:pt modelId="{CA7EC60C-DB1D-AC49-8E18-939F0E28D713}" type="parTrans" cxnId="{5EF84297-9878-AC4E-B06B-13ECA3BF5A43}">
      <dgm:prSet/>
      <dgm:spPr/>
      <dgm:t>
        <a:bodyPr/>
        <a:lstStyle/>
        <a:p>
          <a:endParaRPr lang="en-US"/>
        </a:p>
      </dgm:t>
    </dgm:pt>
    <dgm:pt modelId="{2AF25FD0-2904-1B48-A418-940440C2B937}" type="sibTrans" cxnId="{5EF84297-9878-AC4E-B06B-13ECA3BF5A43}">
      <dgm:prSet/>
      <dgm:spPr/>
      <dgm:t>
        <a:bodyPr/>
        <a:lstStyle/>
        <a:p>
          <a:endParaRPr lang="en-US"/>
        </a:p>
      </dgm:t>
    </dgm:pt>
    <dgm:pt modelId="{D06574D6-23EA-2F4B-A825-3B9DE07766EA}">
      <dgm:prSet phldrT="[Text]"/>
      <dgm:spPr/>
      <dgm:t>
        <a:bodyPr/>
        <a:lstStyle/>
        <a:p>
          <a:r>
            <a:rPr lang="en-US" dirty="0" smtClean="0"/>
            <a:t>Cataloging &amp; Clean-Up</a:t>
          </a:r>
          <a:endParaRPr lang="en-US" dirty="0"/>
        </a:p>
      </dgm:t>
    </dgm:pt>
    <dgm:pt modelId="{E5F2B811-C84A-B541-BF84-E6BA0A22CA67}" type="parTrans" cxnId="{BD3ADBA8-2139-B346-AAEC-4B422F2A2625}">
      <dgm:prSet/>
      <dgm:spPr/>
      <dgm:t>
        <a:bodyPr/>
        <a:lstStyle/>
        <a:p>
          <a:endParaRPr lang="en-US"/>
        </a:p>
      </dgm:t>
    </dgm:pt>
    <dgm:pt modelId="{F7104466-FB15-3E49-9CDE-71C6D003ABB1}" type="sibTrans" cxnId="{BD3ADBA8-2139-B346-AAEC-4B422F2A2625}">
      <dgm:prSet/>
      <dgm:spPr/>
      <dgm:t>
        <a:bodyPr/>
        <a:lstStyle/>
        <a:p>
          <a:endParaRPr lang="en-US"/>
        </a:p>
      </dgm:t>
    </dgm:pt>
    <dgm:pt modelId="{53A1D1CD-1A2E-054B-A2C6-5FC21E305E35}">
      <dgm:prSet phldrT="[Text]"/>
      <dgm:spPr/>
      <dgm:t>
        <a:bodyPr/>
        <a:lstStyle/>
        <a:p>
          <a:r>
            <a:rPr lang="en-US" dirty="0" smtClean="0"/>
            <a:t>Discovery Systems Review</a:t>
          </a:r>
          <a:endParaRPr lang="en-US" dirty="0"/>
        </a:p>
      </dgm:t>
    </dgm:pt>
    <dgm:pt modelId="{82967109-0AF3-284E-AB89-A9B8A97FB1BE}" type="parTrans" cxnId="{73A3811F-B9BB-B247-A897-DC6D194A58BF}">
      <dgm:prSet/>
      <dgm:spPr/>
      <dgm:t>
        <a:bodyPr/>
        <a:lstStyle/>
        <a:p>
          <a:endParaRPr lang="en-US"/>
        </a:p>
      </dgm:t>
    </dgm:pt>
    <dgm:pt modelId="{E3DD9CE8-4293-0B4D-B950-823E050BF75A}" type="sibTrans" cxnId="{73A3811F-B9BB-B247-A897-DC6D194A58BF}">
      <dgm:prSet/>
      <dgm:spPr/>
      <dgm:t>
        <a:bodyPr/>
        <a:lstStyle/>
        <a:p>
          <a:endParaRPr lang="en-US"/>
        </a:p>
      </dgm:t>
    </dgm:pt>
    <dgm:pt modelId="{F9C1A1FD-E21A-CA4D-A9E1-31E9C42110DD}" type="pres">
      <dgm:prSet presAssocID="{04C4E0B4-9048-9B43-BD4A-50ABF1F0E91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8A1340-E03C-A844-A856-D95DA9EEEE82}" type="pres">
      <dgm:prSet presAssocID="{9C05822F-C1C4-2A4A-91AB-33916DD7AA9D}" presName="centerShape" presStyleLbl="node0" presStyleIdx="0" presStyleCnt="1"/>
      <dgm:spPr/>
      <dgm:t>
        <a:bodyPr/>
        <a:lstStyle/>
        <a:p>
          <a:endParaRPr lang="en-US"/>
        </a:p>
      </dgm:t>
    </dgm:pt>
    <dgm:pt modelId="{B0E6D192-14D4-AE4C-814B-2FC859F6D651}" type="pres">
      <dgm:prSet presAssocID="{82967109-0AF3-284E-AB89-A9B8A97FB1BE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08B0B8F8-D0E0-E04F-AACE-645B069D32F3}" type="pres">
      <dgm:prSet presAssocID="{53A1D1CD-1A2E-054B-A2C6-5FC21E305E3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8697E-4252-F04D-AE9F-F5C274EB6983}" type="pres">
      <dgm:prSet presAssocID="{FFA2627B-1994-B24C-A999-515C642C5097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5542666D-65A6-0E49-A388-D74BD05D5406}" type="pres">
      <dgm:prSet presAssocID="{EC17EDBB-7FF1-B94D-9604-8D4FC6F8368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059B8-BE3B-264A-ACD8-9B42E92477D8}" type="pres">
      <dgm:prSet presAssocID="{0B6994B4-F1DA-6247-A7F3-61E30E06222D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33B514B9-EB00-2848-B52A-E35E01D0BF17}" type="pres">
      <dgm:prSet presAssocID="{6D5F2DF2-A2BD-6D44-9CF4-D94A255EAB2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99BF8-5E08-2843-9BBB-206A81AB4AB0}" type="pres">
      <dgm:prSet presAssocID="{CA7EC60C-DB1D-AC49-8E18-939F0E28D713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1FDEAEA4-D2C0-154B-B5BD-0F23BE64FDDF}" type="pres">
      <dgm:prSet presAssocID="{D4A12056-B408-B04A-AB5A-8A9F7B6FAF4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ED8BE-48DA-2843-9A78-F2881B107960}" type="pres">
      <dgm:prSet presAssocID="{E5F2B811-C84A-B541-BF84-E6BA0A22CA67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EC963454-A9FA-B34B-B27E-2020BC3F725A}" type="pres">
      <dgm:prSet presAssocID="{D06574D6-23EA-2F4B-A825-3B9DE07766E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3C232A-85A1-244F-838D-381731378E40}" type="presOf" srcId="{53A1D1CD-1A2E-054B-A2C6-5FC21E305E35}" destId="{08B0B8F8-D0E0-E04F-AACE-645B069D32F3}" srcOrd="0" destOrd="0" presId="urn:microsoft.com/office/officeart/2005/8/layout/radial4"/>
    <dgm:cxn modelId="{5EF84297-9878-AC4E-B06B-13ECA3BF5A43}" srcId="{9C05822F-C1C4-2A4A-91AB-33916DD7AA9D}" destId="{D4A12056-B408-B04A-AB5A-8A9F7B6FAF4A}" srcOrd="3" destOrd="0" parTransId="{CA7EC60C-DB1D-AC49-8E18-939F0E28D713}" sibTransId="{2AF25FD0-2904-1B48-A418-940440C2B937}"/>
    <dgm:cxn modelId="{8CFFCCA7-0A96-104E-B187-534F06C2DFFB}" type="presOf" srcId="{FFA2627B-1994-B24C-A999-515C642C5097}" destId="{DCF8697E-4252-F04D-AE9F-F5C274EB6983}" srcOrd="0" destOrd="0" presId="urn:microsoft.com/office/officeart/2005/8/layout/radial4"/>
    <dgm:cxn modelId="{58A1F526-4E7F-7140-B521-6E403CE5AE15}" type="presOf" srcId="{CA7EC60C-DB1D-AC49-8E18-939F0E28D713}" destId="{33B99BF8-5E08-2843-9BBB-206A81AB4AB0}" srcOrd="0" destOrd="0" presId="urn:microsoft.com/office/officeart/2005/8/layout/radial4"/>
    <dgm:cxn modelId="{36C7174C-9C68-AD4E-A148-4C7A6C3DD8A8}" type="presOf" srcId="{82967109-0AF3-284E-AB89-A9B8A97FB1BE}" destId="{B0E6D192-14D4-AE4C-814B-2FC859F6D651}" srcOrd="0" destOrd="0" presId="urn:microsoft.com/office/officeart/2005/8/layout/radial4"/>
    <dgm:cxn modelId="{3970CED4-EB2A-8245-8CB9-5C0AE86DCF41}" type="presOf" srcId="{04C4E0B4-9048-9B43-BD4A-50ABF1F0E91B}" destId="{F9C1A1FD-E21A-CA4D-A9E1-31E9C42110DD}" srcOrd="0" destOrd="0" presId="urn:microsoft.com/office/officeart/2005/8/layout/radial4"/>
    <dgm:cxn modelId="{54909742-62D1-9D4F-AA36-F3CF62BE18C5}" type="presOf" srcId="{9C05822F-C1C4-2A4A-91AB-33916DD7AA9D}" destId="{0F8A1340-E03C-A844-A856-D95DA9EEEE82}" srcOrd="0" destOrd="0" presId="urn:microsoft.com/office/officeart/2005/8/layout/radial4"/>
    <dgm:cxn modelId="{CDEC989F-C756-0045-A62F-C1B974F368D6}" srcId="{04C4E0B4-9048-9B43-BD4A-50ABF1F0E91B}" destId="{9C05822F-C1C4-2A4A-91AB-33916DD7AA9D}" srcOrd="0" destOrd="0" parTransId="{EFEEE626-DBE4-554F-A295-0965961E7A70}" sibTransId="{DDB29463-3782-544D-85B7-1A2B90CC3F7C}"/>
    <dgm:cxn modelId="{A694BFEA-32F2-CF48-B339-FD72CF4A6A1A}" srcId="{9C05822F-C1C4-2A4A-91AB-33916DD7AA9D}" destId="{6D5F2DF2-A2BD-6D44-9CF4-D94A255EAB2B}" srcOrd="2" destOrd="0" parTransId="{0B6994B4-F1DA-6247-A7F3-61E30E06222D}" sibTransId="{F52A8E57-7868-2D4D-A1EC-7F87563FACE3}"/>
    <dgm:cxn modelId="{8DA8BAF6-B1A0-2047-ADD3-85C5F8BB2865}" srcId="{9C05822F-C1C4-2A4A-91AB-33916DD7AA9D}" destId="{EC17EDBB-7FF1-B94D-9604-8D4FC6F83684}" srcOrd="1" destOrd="0" parTransId="{FFA2627B-1994-B24C-A999-515C642C5097}" sibTransId="{41B301E6-05E5-5C45-8B31-57A5754C4249}"/>
    <dgm:cxn modelId="{E91D7920-96C7-A643-9246-16A3AC113DF7}" type="presOf" srcId="{0B6994B4-F1DA-6247-A7F3-61E30E06222D}" destId="{191059B8-BE3B-264A-ACD8-9B42E92477D8}" srcOrd="0" destOrd="0" presId="urn:microsoft.com/office/officeart/2005/8/layout/radial4"/>
    <dgm:cxn modelId="{73A3811F-B9BB-B247-A897-DC6D194A58BF}" srcId="{9C05822F-C1C4-2A4A-91AB-33916DD7AA9D}" destId="{53A1D1CD-1A2E-054B-A2C6-5FC21E305E35}" srcOrd="0" destOrd="0" parTransId="{82967109-0AF3-284E-AB89-A9B8A97FB1BE}" sibTransId="{E3DD9CE8-4293-0B4D-B950-823E050BF75A}"/>
    <dgm:cxn modelId="{C0A6D26F-0631-2A4C-8AAC-D39A1BF57918}" type="presOf" srcId="{D4A12056-B408-B04A-AB5A-8A9F7B6FAF4A}" destId="{1FDEAEA4-D2C0-154B-B5BD-0F23BE64FDDF}" srcOrd="0" destOrd="0" presId="urn:microsoft.com/office/officeart/2005/8/layout/radial4"/>
    <dgm:cxn modelId="{73AA43B8-89F4-9F41-A920-A2BDE63BDBA4}" type="presOf" srcId="{EC17EDBB-7FF1-B94D-9604-8D4FC6F83684}" destId="{5542666D-65A6-0E49-A388-D74BD05D5406}" srcOrd="0" destOrd="0" presId="urn:microsoft.com/office/officeart/2005/8/layout/radial4"/>
    <dgm:cxn modelId="{61AFCD52-D7F1-4240-B7C2-8CF3D04B0569}" type="presOf" srcId="{6D5F2DF2-A2BD-6D44-9CF4-D94A255EAB2B}" destId="{33B514B9-EB00-2848-B52A-E35E01D0BF17}" srcOrd="0" destOrd="0" presId="urn:microsoft.com/office/officeart/2005/8/layout/radial4"/>
    <dgm:cxn modelId="{17411AB3-3F44-6147-9544-865BD9F629DA}" type="presOf" srcId="{D06574D6-23EA-2F4B-A825-3B9DE07766EA}" destId="{EC963454-A9FA-B34B-B27E-2020BC3F725A}" srcOrd="0" destOrd="0" presId="urn:microsoft.com/office/officeart/2005/8/layout/radial4"/>
    <dgm:cxn modelId="{76D73C16-44F4-9A47-AAF9-45D40C3C7A01}" type="presOf" srcId="{E5F2B811-C84A-B541-BF84-E6BA0A22CA67}" destId="{20DED8BE-48DA-2843-9A78-F2881B107960}" srcOrd="0" destOrd="0" presId="urn:microsoft.com/office/officeart/2005/8/layout/radial4"/>
    <dgm:cxn modelId="{BD3ADBA8-2139-B346-AAEC-4B422F2A2625}" srcId="{9C05822F-C1C4-2A4A-91AB-33916DD7AA9D}" destId="{D06574D6-23EA-2F4B-A825-3B9DE07766EA}" srcOrd="4" destOrd="0" parTransId="{E5F2B811-C84A-B541-BF84-E6BA0A22CA67}" sibTransId="{F7104466-FB15-3E49-9CDE-71C6D003ABB1}"/>
    <dgm:cxn modelId="{E807F428-AAEA-E84B-AE4E-24485CD0D1B4}" type="presParOf" srcId="{F9C1A1FD-E21A-CA4D-A9E1-31E9C42110DD}" destId="{0F8A1340-E03C-A844-A856-D95DA9EEEE82}" srcOrd="0" destOrd="0" presId="urn:microsoft.com/office/officeart/2005/8/layout/radial4"/>
    <dgm:cxn modelId="{AA5B83AA-F034-044A-89D9-5EEB09DD46FC}" type="presParOf" srcId="{F9C1A1FD-E21A-CA4D-A9E1-31E9C42110DD}" destId="{B0E6D192-14D4-AE4C-814B-2FC859F6D651}" srcOrd="1" destOrd="0" presId="urn:microsoft.com/office/officeart/2005/8/layout/radial4"/>
    <dgm:cxn modelId="{550560BE-61CA-F841-91AE-AF97679FF29B}" type="presParOf" srcId="{F9C1A1FD-E21A-CA4D-A9E1-31E9C42110DD}" destId="{08B0B8F8-D0E0-E04F-AACE-645B069D32F3}" srcOrd="2" destOrd="0" presId="urn:microsoft.com/office/officeart/2005/8/layout/radial4"/>
    <dgm:cxn modelId="{82285C2C-5CED-AD4A-9A15-0496558B7644}" type="presParOf" srcId="{F9C1A1FD-E21A-CA4D-A9E1-31E9C42110DD}" destId="{DCF8697E-4252-F04D-AE9F-F5C274EB6983}" srcOrd="3" destOrd="0" presId="urn:microsoft.com/office/officeart/2005/8/layout/radial4"/>
    <dgm:cxn modelId="{7880FB7A-39F1-E94D-9E4B-2DCBD7B5A758}" type="presParOf" srcId="{F9C1A1FD-E21A-CA4D-A9E1-31E9C42110DD}" destId="{5542666D-65A6-0E49-A388-D74BD05D5406}" srcOrd="4" destOrd="0" presId="urn:microsoft.com/office/officeart/2005/8/layout/radial4"/>
    <dgm:cxn modelId="{4B6BF7EA-A649-494F-A5CB-17FB70AB0378}" type="presParOf" srcId="{F9C1A1FD-E21A-CA4D-A9E1-31E9C42110DD}" destId="{191059B8-BE3B-264A-ACD8-9B42E92477D8}" srcOrd="5" destOrd="0" presId="urn:microsoft.com/office/officeart/2005/8/layout/radial4"/>
    <dgm:cxn modelId="{8BABFE20-B88C-2C4D-BE08-4FAB886C7D93}" type="presParOf" srcId="{F9C1A1FD-E21A-CA4D-A9E1-31E9C42110DD}" destId="{33B514B9-EB00-2848-B52A-E35E01D0BF17}" srcOrd="6" destOrd="0" presId="urn:microsoft.com/office/officeart/2005/8/layout/radial4"/>
    <dgm:cxn modelId="{10E87024-A04B-064E-B8AB-992993A09FD2}" type="presParOf" srcId="{F9C1A1FD-E21A-CA4D-A9E1-31E9C42110DD}" destId="{33B99BF8-5E08-2843-9BBB-206A81AB4AB0}" srcOrd="7" destOrd="0" presId="urn:microsoft.com/office/officeart/2005/8/layout/radial4"/>
    <dgm:cxn modelId="{5ED79C47-2EC5-FE44-9A24-41FD00721AC6}" type="presParOf" srcId="{F9C1A1FD-E21A-CA4D-A9E1-31E9C42110DD}" destId="{1FDEAEA4-D2C0-154B-B5BD-0F23BE64FDDF}" srcOrd="8" destOrd="0" presId="urn:microsoft.com/office/officeart/2005/8/layout/radial4"/>
    <dgm:cxn modelId="{88D4BB22-4078-EB44-A1C6-7D13C05B20F8}" type="presParOf" srcId="{F9C1A1FD-E21A-CA4D-A9E1-31E9C42110DD}" destId="{20DED8BE-48DA-2843-9A78-F2881B107960}" srcOrd="9" destOrd="0" presId="urn:microsoft.com/office/officeart/2005/8/layout/radial4"/>
    <dgm:cxn modelId="{87F08ADD-2751-A14A-B521-0AA3F50C3F7A}" type="presParOf" srcId="{F9C1A1FD-E21A-CA4D-A9E1-31E9C42110DD}" destId="{EC963454-A9FA-B34B-B27E-2020BC3F725A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700C1A-AF67-1D4D-9C4D-59E06BBF52E5}" type="doc">
      <dgm:prSet loTypeId="urn:microsoft.com/office/officeart/2005/8/layout/equation1" loCatId="" qsTypeId="urn:microsoft.com/office/officeart/2005/8/quickstyle/simple4" qsCatId="simple" csTypeId="urn:microsoft.com/office/officeart/2005/8/colors/accent1_2" csCatId="accent1" phldr="1"/>
      <dgm:spPr/>
    </dgm:pt>
    <dgm:pt modelId="{CF29D13E-4A5F-3642-A1E3-9BB9DD2A19FA}">
      <dgm:prSet phldrT="[Text]"/>
      <dgm:spPr/>
      <dgm:t>
        <a:bodyPr/>
        <a:lstStyle/>
        <a:p>
          <a:r>
            <a:rPr lang="en-US" dirty="0" smtClean="0"/>
            <a:t>Digital Archivist</a:t>
          </a:r>
          <a:endParaRPr lang="en-US" dirty="0"/>
        </a:p>
      </dgm:t>
    </dgm:pt>
    <dgm:pt modelId="{F39FBAA5-5407-0C4E-89E8-11E27DB963AD}" type="parTrans" cxnId="{631D0341-4C77-8249-8A04-C1902A1AD33C}">
      <dgm:prSet/>
      <dgm:spPr/>
      <dgm:t>
        <a:bodyPr/>
        <a:lstStyle/>
        <a:p>
          <a:endParaRPr lang="en-US"/>
        </a:p>
      </dgm:t>
    </dgm:pt>
    <dgm:pt modelId="{3E2437B9-0365-2F46-AC1E-19EB8F5FFEA1}" type="sibTrans" cxnId="{631D0341-4C77-8249-8A04-C1902A1AD33C}">
      <dgm:prSet/>
      <dgm:spPr/>
      <dgm:t>
        <a:bodyPr/>
        <a:lstStyle/>
        <a:p>
          <a:endParaRPr lang="en-US"/>
        </a:p>
      </dgm:t>
    </dgm:pt>
    <dgm:pt modelId="{F1C4B245-D1D7-434E-A290-AB238BE56DA3}">
      <dgm:prSet phldrT="[Text]"/>
      <dgm:spPr/>
      <dgm:t>
        <a:bodyPr/>
        <a:lstStyle/>
        <a:p>
          <a:r>
            <a:rPr lang="en-US" dirty="0" smtClean="0"/>
            <a:t>University Archivist</a:t>
          </a:r>
          <a:endParaRPr lang="en-US" dirty="0"/>
        </a:p>
      </dgm:t>
    </dgm:pt>
    <dgm:pt modelId="{4F77FA74-6B40-614F-B778-FE1ACD299342}" type="parTrans" cxnId="{CD189ABF-EB9A-B64D-8CDA-F9CCC8F43955}">
      <dgm:prSet/>
      <dgm:spPr/>
      <dgm:t>
        <a:bodyPr/>
        <a:lstStyle/>
        <a:p>
          <a:endParaRPr lang="en-US"/>
        </a:p>
      </dgm:t>
    </dgm:pt>
    <dgm:pt modelId="{8937B7DC-85DA-674C-8353-5E4C03E83897}" type="sibTrans" cxnId="{CD189ABF-EB9A-B64D-8CDA-F9CCC8F43955}">
      <dgm:prSet/>
      <dgm:spPr/>
      <dgm:t>
        <a:bodyPr/>
        <a:lstStyle/>
        <a:p>
          <a:endParaRPr lang="en-US"/>
        </a:p>
      </dgm:t>
    </dgm:pt>
    <dgm:pt modelId="{71A0B4A5-710D-2D48-A0EE-7606C14AA4C6}">
      <dgm:prSet phldrT="[Text]"/>
      <dgm:spPr/>
      <dgm:t>
        <a:bodyPr/>
        <a:lstStyle/>
        <a:p>
          <a:r>
            <a:rPr lang="en-US" dirty="0" smtClean="0"/>
            <a:t>Review </a:t>
          </a:r>
        </a:p>
        <a:p>
          <a:r>
            <a:rPr lang="en-US" dirty="0" smtClean="0"/>
            <a:t>Analysis</a:t>
          </a:r>
        </a:p>
        <a:p>
          <a:r>
            <a:rPr lang="en-US" dirty="0" smtClean="0"/>
            <a:t>Clean Up</a:t>
          </a:r>
          <a:endParaRPr lang="en-US" dirty="0"/>
        </a:p>
      </dgm:t>
    </dgm:pt>
    <dgm:pt modelId="{4CE24A36-4363-E042-BF81-D384493D94EA}" type="parTrans" cxnId="{97D79C94-7BC5-884C-9DE6-4316BD9800FC}">
      <dgm:prSet/>
      <dgm:spPr/>
      <dgm:t>
        <a:bodyPr/>
        <a:lstStyle/>
        <a:p>
          <a:endParaRPr lang="en-US"/>
        </a:p>
      </dgm:t>
    </dgm:pt>
    <dgm:pt modelId="{7F6480C9-C177-204A-87F2-1D111DCF5097}" type="sibTrans" cxnId="{97D79C94-7BC5-884C-9DE6-4316BD9800FC}">
      <dgm:prSet/>
      <dgm:spPr/>
      <dgm:t>
        <a:bodyPr/>
        <a:lstStyle/>
        <a:p>
          <a:endParaRPr lang="en-US"/>
        </a:p>
      </dgm:t>
    </dgm:pt>
    <dgm:pt modelId="{BF57E6E5-EA52-C44F-8822-30C92B6007F8}">
      <dgm:prSet phldrT="[Text]"/>
      <dgm:spPr/>
      <dgm:t>
        <a:bodyPr/>
        <a:lstStyle/>
        <a:p>
          <a:r>
            <a:rPr lang="en-US" dirty="0" smtClean="0"/>
            <a:t>Manuscripts Archivist</a:t>
          </a:r>
          <a:endParaRPr lang="en-US" dirty="0"/>
        </a:p>
      </dgm:t>
    </dgm:pt>
    <dgm:pt modelId="{FFA76B28-6779-6245-A9C2-A5F13309A646}" type="parTrans" cxnId="{D3DB6B9E-DDC2-034B-ACE3-0B0D32C42D2C}">
      <dgm:prSet/>
      <dgm:spPr/>
      <dgm:t>
        <a:bodyPr/>
        <a:lstStyle/>
        <a:p>
          <a:endParaRPr lang="en-US"/>
        </a:p>
      </dgm:t>
    </dgm:pt>
    <dgm:pt modelId="{30873CA9-EF17-CE4D-A00C-6358B86B533A}" type="sibTrans" cxnId="{D3DB6B9E-DDC2-034B-ACE3-0B0D32C42D2C}">
      <dgm:prSet/>
      <dgm:spPr/>
      <dgm:t>
        <a:bodyPr/>
        <a:lstStyle/>
        <a:p>
          <a:endParaRPr lang="en-US"/>
        </a:p>
      </dgm:t>
    </dgm:pt>
    <dgm:pt modelId="{41BC641C-E967-ED47-A806-BFA9C63AF2AB}">
      <dgm:prSet phldrT="[Text]"/>
      <dgm:spPr/>
      <dgm:t>
        <a:bodyPr/>
        <a:lstStyle/>
        <a:p>
          <a:r>
            <a:rPr lang="en-US" dirty="0" smtClean="0"/>
            <a:t>Collections Manager</a:t>
          </a:r>
          <a:endParaRPr lang="en-US" dirty="0"/>
        </a:p>
      </dgm:t>
    </dgm:pt>
    <dgm:pt modelId="{AEBCA68A-8C0C-E249-AB11-EA6776BE0C2B}" type="parTrans" cxnId="{B8971249-2D51-2C44-A32B-1DEBCD853067}">
      <dgm:prSet/>
      <dgm:spPr/>
      <dgm:t>
        <a:bodyPr/>
        <a:lstStyle/>
        <a:p>
          <a:endParaRPr lang="en-US"/>
        </a:p>
      </dgm:t>
    </dgm:pt>
    <dgm:pt modelId="{89C78CDB-5203-6047-963D-77A804168DAE}" type="sibTrans" cxnId="{B8971249-2D51-2C44-A32B-1DEBCD853067}">
      <dgm:prSet/>
      <dgm:spPr/>
      <dgm:t>
        <a:bodyPr/>
        <a:lstStyle/>
        <a:p>
          <a:endParaRPr lang="en-US"/>
        </a:p>
      </dgm:t>
    </dgm:pt>
    <dgm:pt modelId="{E5FE964E-9750-BB42-8CDC-33F8B0D458AD}">
      <dgm:prSet phldrT="[Text]"/>
      <dgm:spPr/>
      <dgm:t>
        <a:bodyPr/>
        <a:lstStyle/>
        <a:p>
          <a:r>
            <a:rPr lang="en-US" dirty="0" smtClean="0"/>
            <a:t>Broader </a:t>
          </a:r>
          <a:r>
            <a:rPr lang="en-US" smtClean="0"/>
            <a:t>division staff</a:t>
          </a:r>
          <a:endParaRPr lang="en-US"/>
        </a:p>
      </dgm:t>
    </dgm:pt>
    <dgm:pt modelId="{977636FE-3F18-0E4A-A80C-F17D8FB1230A}" type="parTrans" cxnId="{0E53201C-6BEC-A149-A011-036B54FC79DF}">
      <dgm:prSet/>
      <dgm:spPr/>
      <dgm:t>
        <a:bodyPr/>
        <a:lstStyle/>
        <a:p>
          <a:endParaRPr lang="en-US"/>
        </a:p>
      </dgm:t>
    </dgm:pt>
    <dgm:pt modelId="{E03B52A3-D959-A445-B9BE-818D4DD4DEE4}" type="sibTrans" cxnId="{0E53201C-6BEC-A149-A011-036B54FC79DF}">
      <dgm:prSet/>
      <dgm:spPr/>
      <dgm:t>
        <a:bodyPr/>
        <a:lstStyle/>
        <a:p>
          <a:endParaRPr lang="en-US"/>
        </a:p>
      </dgm:t>
    </dgm:pt>
    <dgm:pt modelId="{D51AD610-DC34-FA41-A967-DAFE892E1273}" type="pres">
      <dgm:prSet presAssocID="{62700C1A-AF67-1D4D-9C4D-59E06BBF52E5}" presName="linearFlow" presStyleCnt="0">
        <dgm:presLayoutVars>
          <dgm:dir/>
          <dgm:resizeHandles val="exact"/>
        </dgm:presLayoutVars>
      </dgm:prSet>
      <dgm:spPr/>
    </dgm:pt>
    <dgm:pt modelId="{81604C68-AECB-AC47-96CD-B439F7AA76D3}" type="pres">
      <dgm:prSet presAssocID="{CF29D13E-4A5F-3642-A1E3-9BB9DD2A19F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13A5A-8863-724E-97F7-B34D9DB67808}" type="pres">
      <dgm:prSet presAssocID="{3E2437B9-0365-2F46-AC1E-19EB8F5FFEA1}" presName="spacerL" presStyleCnt="0"/>
      <dgm:spPr/>
    </dgm:pt>
    <dgm:pt modelId="{2180B720-0167-7F49-BEC7-3D62FA0E297F}" type="pres">
      <dgm:prSet presAssocID="{3E2437B9-0365-2F46-AC1E-19EB8F5FFEA1}" presName="sibTrans" presStyleLbl="sibTrans2D1" presStyleIdx="0" presStyleCnt="5"/>
      <dgm:spPr/>
      <dgm:t>
        <a:bodyPr/>
        <a:lstStyle/>
        <a:p>
          <a:endParaRPr lang="en-US"/>
        </a:p>
      </dgm:t>
    </dgm:pt>
    <dgm:pt modelId="{B36A10F7-9EBC-EF4D-85A7-54AE4E4694CC}" type="pres">
      <dgm:prSet presAssocID="{3E2437B9-0365-2F46-AC1E-19EB8F5FFEA1}" presName="spacerR" presStyleCnt="0"/>
      <dgm:spPr/>
    </dgm:pt>
    <dgm:pt modelId="{7FF08310-CCFE-3944-A7C6-FC24CC5843AF}" type="pres">
      <dgm:prSet presAssocID="{F1C4B245-D1D7-434E-A290-AB238BE56DA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CD2E3B-906B-854D-9BB4-F0443047FC71}" type="pres">
      <dgm:prSet presAssocID="{8937B7DC-85DA-674C-8353-5E4C03E83897}" presName="spacerL" presStyleCnt="0"/>
      <dgm:spPr/>
    </dgm:pt>
    <dgm:pt modelId="{688FEDEE-3917-2C41-94C2-F24F18DD4DF5}" type="pres">
      <dgm:prSet presAssocID="{8937B7DC-85DA-674C-8353-5E4C03E83897}" presName="sibTrans" presStyleLbl="sibTrans2D1" presStyleIdx="1" presStyleCnt="5"/>
      <dgm:spPr/>
      <dgm:t>
        <a:bodyPr/>
        <a:lstStyle/>
        <a:p>
          <a:endParaRPr lang="en-US"/>
        </a:p>
      </dgm:t>
    </dgm:pt>
    <dgm:pt modelId="{54A5E4AD-AE9B-A649-BE35-C1C5CF8ABCAE}" type="pres">
      <dgm:prSet presAssocID="{8937B7DC-85DA-674C-8353-5E4C03E83897}" presName="spacerR" presStyleCnt="0"/>
      <dgm:spPr/>
    </dgm:pt>
    <dgm:pt modelId="{8147C4C2-F444-4B4E-869C-4D45259A1A0E}" type="pres">
      <dgm:prSet presAssocID="{BF57E6E5-EA52-C44F-8822-30C92B6007F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D3E609-77F6-F94B-A279-E62A2363973C}" type="pres">
      <dgm:prSet presAssocID="{30873CA9-EF17-CE4D-A00C-6358B86B533A}" presName="spacerL" presStyleCnt="0"/>
      <dgm:spPr/>
    </dgm:pt>
    <dgm:pt modelId="{9878C8B0-339A-3E45-A78D-F58054DAB1FF}" type="pres">
      <dgm:prSet presAssocID="{30873CA9-EF17-CE4D-A00C-6358B86B533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BCAEBC40-D0D6-1F42-BEB3-E7B52714F012}" type="pres">
      <dgm:prSet presAssocID="{30873CA9-EF17-CE4D-A00C-6358B86B533A}" presName="spacerR" presStyleCnt="0"/>
      <dgm:spPr/>
    </dgm:pt>
    <dgm:pt modelId="{6F3CD34A-0581-9A4F-971E-C200A810621F}" type="pres">
      <dgm:prSet presAssocID="{41BC641C-E967-ED47-A806-BFA9C63AF2A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A179DD-AE44-6641-99B3-EC4A6669A530}" type="pres">
      <dgm:prSet presAssocID="{89C78CDB-5203-6047-963D-77A804168DAE}" presName="spacerL" presStyleCnt="0"/>
      <dgm:spPr/>
    </dgm:pt>
    <dgm:pt modelId="{C4A178FE-C6F5-284C-BD7B-B0DAAB9C5472}" type="pres">
      <dgm:prSet presAssocID="{89C78CDB-5203-6047-963D-77A804168DAE}" presName="sibTrans" presStyleLbl="sibTrans2D1" presStyleIdx="3" presStyleCnt="5"/>
      <dgm:spPr/>
      <dgm:t>
        <a:bodyPr/>
        <a:lstStyle/>
        <a:p>
          <a:endParaRPr lang="en-US"/>
        </a:p>
      </dgm:t>
    </dgm:pt>
    <dgm:pt modelId="{70A23EDF-9E47-344E-87DC-AFFD886DEC45}" type="pres">
      <dgm:prSet presAssocID="{89C78CDB-5203-6047-963D-77A804168DAE}" presName="spacerR" presStyleCnt="0"/>
      <dgm:spPr/>
    </dgm:pt>
    <dgm:pt modelId="{9B26C73E-97ED-9A41-B2F7-0810635F3AC5}" type="pres">
      <dgm:prSet presAssocID="{E5FE964E-9750-BB42-8CDC-33F8B0D458A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8466F-FF85-484E-8BEC-5FE89EED1378}" type="pres">
      <dgm:prSet presAssocID="{E03B52A3-D959-A445-B9BE-818D4DD4DEE4}" presName="spacerL" presStyleCnt="0"/>
      <dgm:spPr/>
    </dgm:pt>
    <dgm:pt modelId="{3C6058A4-FC92-3843-AD31-3D06BA470A72}" type="pres">
      <dgm:prSet presAssocID="{E03B52A3-D959-A445-B9BE-818D4DD4DEE4}" presName="sibTrans" presStyleLbl="sibTrans2D1" presStyleIdx="4" presStyleCnt="5"/>
      <dgm:spPr/>
      <dgm:t>
        <a:bodyPr/>
        <a:lstStyle/>
        <a:p>
          <a:endParaRPr lang="en-US"/>
        </a:p>
      </dgm:t>
    </dgm:pt>
    <dgm:pt modelId="{E088424A-4473-6A45-B09B-30FE8B9C140D}" type="pres">
      <dgm:prSet presAssocID="{E03B52A3-D959-A445-B9BE-818D4DD4DEE4}" presName="spacerR" presStyleCnt="0"/>
      <dgm:spPr/>
    </dgm:pt>
    <dgm:pt modelId="{9A704984-FF28-1648-A5CE-8A85EA8B4B85}" type="pres">
      <dgm:prSet presAssocID="{71A0B4A5-710D-2D48-A0EE-7606C14AA4C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D79C94-7BC5-884C-9DE6-4316BD9800FC}" srcId="{62700C1A-AF67-1D4D-9C4D-59E06BBF52E5}" destId="{71A0B4A5-710D-2D48-A0EE-7606C14AA4C6}" srcOrd="5" destOrd="0" parTransId="{4CE24A36-4363-E042-BF81-D384493D94EA}" sibTransId="{7F6480C9-C177-204A-87F2-1D111DCF5097}"/>
    <dgm:cxn modelId="{B5335F6D-745B-B64B-BBD1-65A3FCE1C4AB}" type="presOf" srcId="{3E2437B9-0365-2F46-AC1E-19EB8F5FFEA1}" destId="{2180B720-0167-7F49-BEC7-3D62FA0E297F}" srcOrd="0" destOrd="0" presId="urn:microsoft.com/office/officeart/2005/8/layout/equation1"/>
    <dgm:cxn modelId="{102F64EC-E907-364B-A782-188C09B05267}" type="presOf" srcId="{89C78CDB-5203-6047-963D-77A804168DAE}" destId="{C4A178FE-C6F5-284C-BD7B-B0DAAB9C5472}" srcOrd="0" destOrd="0" presId="urn:microsoft.com/office/officeart/2005/8/layout/equation1"/>
    <dgm:cxn modelId="{0E53201C-6BEC-A149-A011-036B54FC79DF}" srcId="{62700C1A-AF67-1D4D-9C4D-59E06BBF52E5}" destId="{E5FE964E-9750-BB42-8CDC-33F8B0D458AD}" srcOrd="4" destOrd="0" parTransId="{977636FE-3F18-0E4A-A80C-F17D8FB1230A}" sibTransId="{E03B52A3-D959-A445-B9BE-818D4DD4DEE4}"/>
    <dgm:cxn modelId="{F33004B7-DA65-F449-806F-D5845E8409A7}" type="presOf" srcId="{41BC641C-E967-ED47-A806-BFA9C63AF2AB}" destId="{6F3CD34A-0581-9A4F-971E-C200A810621F}" srcOrd="0" destOrd="0" presId="urn:microsoft.com/office/officeart/2005/8/layout/equation1"/>
    <dgm:cxn modelId="{6351D55C-1A79-374C-B9ED-0B86621CD32C}" type="presOf" srcId="{E5FE964E-9750-BB42-8CDC-33F8B0D458AD}" destId="{9B26C73E-97ED-9A41-B2F7-0810635F3AC5}" srcOrd="0" destOrd="0" presId="urn:microsoft.com/office/officeart/2005/8/layout/equation1"/>
    <dgm:cxn modelId="{CD189ABF-EB9A-B64D-8CDA-F9CCC8F43955}" srcId="{62700C1A-AF67-1D4D-9C4D-59E06BBF52E5}" destId="{F1C4B245-D1D7-434E-A290-AB238BE56DA3}" srcOrd="1" destOrd="0" parTransId="{4F77FA74-6B40-614F-B778-FE1ACD299342}" sibTransId="{8937B7DC-85DA-674C-8353-5E4C03E83897}"/>
    <dgm:cxn modelId="{83122CB1-1889-8B40-8A73-0000097326AC}" type="presOf" srcId="{F1C4B245-D1D7-434E-A290-AB238BE56DA3}" destId="{7FF08310-CCFE-3944-A7C6-FC24CC5843AF}" srcOrd="0" destOrd="0" presId="urn:microsoft.com/office/officeart/2005/8/layout/equation1"/>
    <dgm:cxn modelId="{06E68B47-F489-1449-AC69-74A53F94CE41}" type="presOf" srcId="{62700C1A-AF67-1D4D-9C4D-59E06BBF52E5}" destId="{D51AD610-DC34-FA41-A967-DAFE892E1273}" srcOrd="0" destOrd="0" presId="urn:microsoft.com/office/officeart/2005/8/layout/equation1"/>
    <dgm:cxn modelId="{86DDC9E0-543C-8449-8942-82B9C86C29B4}" type="presOf" srcId="{CF29D13E-4A5F-3642-A1E3-9BB9DD2A19FA}" destId="{81604C68-AECB-AC47-96CD-B439F7AA76D3}" srcOrd="0" destOrd="0" presId="urn:microsoft.com/office/officeart/2005/8/layout/equation1"/>
    <dgm:cxn modelId="{631D0341-4C77-8249-8A04-C1902A1AD33C}" srcId="{62700C1A-AF67-1D4D-9C4D-59E06BBF52E5}" destId="{CF29D13E-4A5F-3642-A1E3-9BB9DD2A19FA}" srcOrd="0" destOrd="0" parTransId="{F39FBAA5-5407-0C4E-89E8-11E27DB963AD}" sibTransId="{3E2437B9-0365-2F46-AC1E-19EB8F5FFEA1}"/>
    <dgm:cxn modelId="{FB5088B6-C20C-D64A-9F95-B0CFB49465E8}" type="presOf" srcId="{30873CA9-EF17-CE4D-A00C-6358B86B533A}" destId="{9878C8B0-339A-3E45-A78D-F58054DAB1FF}" srcOrd="0" destOrd="0" presId="urn:microsoft.com/office/officeart/2005/8/layout/equation1"/>
    <dgm:cxn modelId="{B8971249-2D51-2C44-A32B-1DEBCD853067}" srcId="{62700C1A-AF67-1D4D-9C4D-59E06BBF52E5}" destId="{41BC641C-E967-ED47-A806-BFA9C63AF2AB}" srcOrd="3" destOrd="0" parTransId="{AEBCA68A-8C0C-E249-AB11-EA6776BE0C2B}" sibTransId="{89C78CDB-5203-6047-963D-77A804168DAE}"/>
    <dgm:cxn modelId="{D3DB6B9E-DDC2-034B-ACE3-0B0D32C42D2C}" srcId="{62700C1A-AF67-1D4D-9C4D-59E06BBF52E5}" destId="{BF57E6E5-EA52-C44F-8822-30C92B6007F8}" srcOrd="2" destOrd="0" parTransId="{FFA76B28-6779-6245-A9C2-A5F13309A646}" sibTransId="{30873CA9-EF17-CE4D-A00C-6358B86B533A}"/>
    <dgm:cxn modelId="{BC7A05C9-C163-614A-8CBF-E23761775A25}" type="presOf" srcId="{BF57E6E5-EA52-C44F-8822-30C92B6007F8}" destId="{8147C4C2-F444-4B4E-869C-4D45259A1A0E}" srcOrd="0" destOrd="0" presId="urn:microsoft.com/office/officeart/2005/8/layout/equation1"/>
    <dgm:cxn modelId="{2C5499BB-79CA-9F47-BF6A-3BD74871D4DA}" type="presOf" srcId="{71A0B4A5-710D-2D48-A0EE-7606C14AA4C6}" destId="{9A704984-FF28-1648-A5CE-8A85EA8B4B85}" srcOrd="0" destOrd="0" presId="urn:microsoft.com/office/officeart/2005/8/layout/equation1"/>
    <dgm:cxn modelId="{A44F80AD-F166-A145-9653-D8E196B06D5E}" type="presOf" srcId="{E03B52A3-D959-A445-B9BE-818D4DD4DEE4}" destId="{3C6058A4-FC92-3843-AD31-3D06BA470A72}" srcOrd="0" destOrd="0" presId="urn:microsoft.com/office/officeart/2005/8/layout/equation1"/>
    <dgm:cxn modelId="{25C94BF3-9599-834C-A257-8A93A388357D}" type="presOf" srcId="{8937B7DC-85DA-674C-8353-5E4C03E83897}" destId="{688FEDEE-3917-2C41-94C2-F24F18DD4DF5}" srcOrd="0" destOrd="0" presId="urn:microsoft.com/office/officeart/2005/8/layout/equation1"/>
    <dgm:cxn modelId="{4A6DC5E8-6182-EF47-9013-E462E7C281F4}" type="presParOf" srcId="{D51AD610-DC34-FA41-A967-DAFE892E1273}" destId="{81604C68-AECB-AC47-96CD-B439F7AA76D3}" srcOrd="0" destOrd="0" presId="urn:microsoft.com/office/officeart/2005/8/layout/equation1"/>
    <dgm:cxn modelId="{3F47490A-E8A1-0D4B-8A48-EEBFC8EB9AB0}" type="presParOf" srcId="{D51AD610-DC34-FA41-A967-DAFE892E1273}" destId="{D7613A5A-8863-724E-97F7-B34D9DB67808}" srcOrd="1" destOrd="0" presId="urn:microsoft.com/office/officeart/2005/8/layout/equation1"/>
    <dgm:cxn modelId="{1B3BD807-2DA4-634A-9984-F96B7553B80A}" type="presParOf" srcId="{D51AD610-DC34-FA41-A967-DAFE892E1273}" destId="{2180B720-0167-7F49-BEC7-3D62FA0E297F}" srcOrd="2" destOrd="0" presId="urn:microsoft.com/office/officeart/2005/8/layout/equation1"/>
    <dgm:cxn modelId="{CF748AD5-F62A-A04B-95A7-C418E7331C5C}" type="presParOf" srcId="{D51AD610-DC34-FA41-A967-DAFE892E1273}" destId="{B36A10F7-9EBC-EF4D-85A7-54AE4E4694CC}" srcOrd="3" destOrd="0" presId="urn:microsoft.com/office/officeart/2005/8/layout/equation1"/>
    <dgm:cxn modelId="{C60148E9-5CC5-3842-BB86-B052B5680679}" type="presParOf" srcId="{D51AD610-DC34-FA41-A967-DAFE892E1273}" destId="{7FF08310-CCFE-3944-A7C6-FC24CC5843AF}" srcOrd="4" destOrd="0" presId="urn:microsoft.com/office/officeart/2005/8/layout/equation1"/>
    <dgm:cxn modelId="{21C46108-C74D-534F-93E5-37752359C5AC}" type="presParOf" srcId="{D51AD610-DC34-FA41-A967-DAFE892E1273}" destId="{F0CD2E3B-906B-854D-9BB4-F0443047FC71}" srcOrd="5" destOrd="0" presId="urn:microsoft.com/office/officeart/2005/8/layout/equation1"/>
    <dgm:cxn modelId="{90E67CF8-19B9-AC41-8A3C-4E57AA587352}" type="presParOf" srcId="{D51AD610-DC34-FA41-A967-DAFE892E1273}" destId="{688FEDEE-3917-2C41-94C2-F24F18DD4DF5}" srcOrd="6" destOrd="0" presId="urn:microsoft.com/office/officeart/2005/8/layout/equation1"/>
    <dgm:cxn modelId="{5F489ED4-D740-2A4F-92D7-2DBD941CAD13}" type="presParOf" srcId="{D51AD610-DC34-FA41-A967-DAFE892E1273}" destId="{54A5E4AD-AE9B-A649-BE35-C1C5CF8ABCAE}" srcOrd="7" destOrd="0" presId="urn:microsoft.com/office/officeart/2005/8/layout/equation1"/>
    <dgm:cxn modelId="{E4DB2F2D-023A-EE49-A3FF-A60DEE939734}" type="presParOf" srcId="{D51AD610-DC34-FA41-A967-DAFE892E1273}" destId="{8147C4C2-F444-4B4E-869C-4D45259A1A0E}" srcOrd="8" destOrd="0" presId="urn:microsoft.com/office/officeart/2005/8/layout/equation1"/>
    <dgm:cxn modelId="{EFC352C3-F762-AB4F-8C0A-937D181F23BF}" type="presParOf" srcId="{D51AD610-DC34-FA41-A967-DAFE892E1273}" destId="{1BD3E609-77F6-F94B-A279-E62A2363973C}" srcOrd="9" destOrd="0" presId="urn:microsoft.com/office/officeart/2005/8/layout/equation1"/>
    <dgm:cxn modelId="{B4BB845B-DB44-5046-B3B3-66E56783C88E}" type="presParOf" srcId="{D51AD610-DC34-FA41-A967-DAFE892E1273}" destId="{9878C8B0-339A-3E45-A78D-F58054DAB1FF}" srcOrd="10" destOrd="0" presId="urn:microsoft.com/office/officeart/2005/8/layout/equation1"/>
    <dgm:cxn modelId="{7B7DAB0D-B0BA-A34A-89E8-3B313267CACE}" type="presParOf" srcId="{D51AD610-DC34-FA41-A967-DAFE892E1273}" destId="{BCAEBC40-D0D6-1F42-BEB3-E7B52714F012}" srcOrd="11" destOrd="0" presId="urn:microsoft.com/office/officeart/2005/8/layout/equation1"/>
    <dgm:cxn modelId="{3BA0CFD8-EBD7-DD40-9134-ED1FEB7D4B17}" type="presParOf" srcId="{D51AD610-DC34-FA41-A967-DAFE892E1273}" destId="{6F3CD34A-0581-9A4F-971E-C200A810621F}" srcOrd="12" destOrd="0" presId="urn:microsoft.com/office/officeart/2005/8/layout/equation1"/>
    <dgm:cxn modelId="{6F8E33B8-D2C1-EC49-9248-6668FB327908}" type="presParOf" srcId="{D51AD610-DC34-FA41-A967-DAFE892E1273}" destId="{A5A179DD-AE44-6641-99B3-EC4A6669A530}" srcOrd="13" destOrd="0" presId="urn:microsoft.com/office/officeart/2005/8/layout/equation1"/>
    <dgm:cxn modelId="{6BD28152-31D6-2D41-8527-5F4D7FDC427F}" type="presParOf" srcId="{D51AD610-DC34-FA41-A967-DAFE892E1273}" destId="{C4A178FE-C6F5-284C-BD7B-B0DAAB9C5472}" srcOrd="14" destOrd="0" presId="urn:microsoft.com/office/officeart/2005/8/layout/equation1"/>
    <dgm:cxn modelId="{487FBC5F-AA4E-124D-9EBC-7124A0680100}" type="presParOf" srcId="{D51AD610-DC34-FA41-A967-DAFE892E1273}" destId="{70A23EDF-9E47-344E-87DC-AFFD886DEC45}" srcOrd="15" destOrd="0" presId="urn:microsoft.com/office/officeart/2005/8/layout/equation1"/>
    <dgm:cxn modelId="{0C840979-971C-2440-AFB3-A68D8CCC372B}" type="presParOf" srcId="{D51AD610-DC34-FA41-A967-DAFE892E1273}" destId="{9B26C73E-97ED-9A41-B2F7-0810635F3AC5}" srcOrd="16" destOrd="0" presId="urn:microsoft.com/office/officeart/2005/8/layout/equation1"/>
    <dgm:cxn modelId="{DAF3A40B-B209-0D4C-8E49-83382B347C52}" type="presParOf" srcId="{D51AD610-DC34-FA41-A967-DAFE892E1273}" destId="{A538466F-FF85-484E-8BEC-5FE89EED1378}" srcOrd="17" destOrd="0" presId="urn:microsoft.com/office/officeart/2005/8/layout/equation1"/>
    <dgm:cxn modelId="{67D5802C-6A7F-D146-B26F-6EBCD0030DDB}" type="presParOf" srcId="{D51AD610-DC34-FA41-A967-DAFE892E1273}" destId="{3C6058A4-FC92-3843-AD31-3D06BA470A72}" srcOrd="18" destOrd="0" presId="urn:microsoft.com/office/officeart/2005/8/layout/equation1"/>
    <dgm:cxn modelId="{CCB9BB9F-8E82-674F-83E5-294133399362}" type="presParOf" srcId="{D51AD610-DC34-FA41-A967-DAFE892E1273}" destId="{E088424A-4473-6A45-B09B-30FE8B9C140D}" srcOrd="19" destOrd="0" presId="urn:microsoft.com/office/officeart/2005/8/layout/equation1"/>
    <dgm:cxn modelId="{C11B2A12-597C-4148-9D0E-943AB64DD55B}" type="presParOf" srcId="{D51AD610-DC34-FA41-A967-DAFE892E1273}" destId="{9A704984-FF28-1648-A5CE-8A85EA8B4B85}" srcOrd="2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FEF3F8-AD88-024C-A2EA-0A81A6156658}" type="doc">
      <dgm:prSet loTypeId="urn:microsoft.com/office/officeart/2005/8/layout/chevron1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C393DC-16AC-0148-B518-EA3C029ECE68}">
      <dgm:prSet phldrT="[Text]"/>
      <dgm:spPr/>
      <dgm:t>
        <a:bodyPr/>
        <a:lstStyle/>
        <a:p>
          <a:r>
            <a:rPr lang="en-US" dirty="0" smtClean="0"/>
            <a:t>Starting Point</a:t>
          </a:r>
          <a:endParaRPr lang="en-US" dirty="0"/>
        </a:p>
      </dgm:t>
    </dgm:pt>
    <dgm:pt modelId="{F7ACD988-E20E-A74C-8227-837961273478}" type="parTrans" cxnId="{20952FE6-D555-7F40-930B-079BC63DC061}">
      <dgm:prSet/>
      <dgm:spPr/>
      <dgm:t>
        <a:bodyPr/>
        <a:lstStyle/>
        <a:p>
          <a:endParaRPr lang="en-US"/>
        </a:p>
      </dgm:t>
    </dgm:pt>
    <dgm:pt modelId="{32B1C54B-C542-9943-B568-5B44A22E13FD}" type="sibTrans" cxnId="{20952FE6-D555-7F40-930B-079BC63DC061}">
      <dgm:prSet/>
      <dgm:spPr/>
      <dgm:t>
        <a:bodyPr/>
        <a:lstStyle/>
        <a:p>
          <a:endParaRPr lang="en-US"/>
        </a:p>
      </dgm:t>
    </dgm:pt>
    <dgm:pt modelId="{9A9C948C-533F-3347-AE12-C275E53211F0}">
      <dgm:prSet phldrT="[Text]"/>
      <dgm:spPr/>
      <dgm:t>
        <a:bodyPr/>
        <a:lstStyle/>
        <a:p>
          <a:r>
            <a:rPr lang="en-US" dirty="0" smtClean="0"/>
            <a:t>Archon</a:t>
          </a:r>
          <a:endParaRPr lang="en-US" dirty="0"/>
        </a:p>
      </dgm:t>
    </dgm:pt>
    <dgm:pt modelId="{82A7C9A4-A87A-804C-A3AE-69376BEE9689}" type="parTrans" cxnId="{6188C564-65F1-7A48-A0C9-6E4CD17589E6}">
      <dgm:prSet/>
      <dgm:spPr/>
      <dgm:t>
        <a:bodyPr/>
        <a:lstStyle/>
        <a:p>
          <a:endParaRPr lang="en-US"/>
        </a:p>
      </dgm:t>
    </dgm:pt>
    <dgm:pt modelId="{0C028CFD-930B-0B4B-A89D-555FFF34BD31}" type="sibTrans" cxnId="{6188C564-65F1-7A48-A0C9-6E4CD17589E6}">
      <dgm:prSet/>
      <dgm:spPr/>
      <dgm:t>
        <a:bodyPr/>
        <a:lstStyle/>
        <a:p>
          <a:endParaRPr lang="en-US"/>
        </a:p>
      </dgm:t>
    </dgm:pt>
    <dgm:pt modelId="{F2A69CA3-461F-6F43-AF9F-83CFF470077E}">
      <dgm:prSet phldrT="[Text]"/>
      <dgm:spPr/>
      <dgm:t>
        <a:bodyPr/>
        <a:lstStyle/>
        <a:p>
          <a:r>
            <a:rPr lang="en-US" dirty="0" smtClean="0"/>
            <a:t>Mid Point</a:t>
          </a:r>
          <a:endParaRPr lang="en-US" dirty="0"/>
        </a:p>
      </dgm:t>
    </dgm:pt>
    <dgm:pt modelId="{5FA285D8-F940-B140-B37E-BCBFE2685309}" type="parTrans" cxnId="{2164AF88-EA11-2146-B640-C35583D3E76A}">
      <dgm:prSet/>
      <dgm:spPr/>
      <dgm:t>
        <a:bodyPr/>
        <a:lstStyle/>
        <a:p>
          <a:endParaRPr lang="en-US"/>
        </a:p>
      </dgm:t>
    </dgm:pt>
    <dgm:pt modelId="{BB9F4176-6CAB-9D4A-BADF-6603A6C87024}" type="sibTrans" cxnId="{2164AF88-EA11-2146-B640-C35583D3E76A}">
      <dgm:prSet/>
      <dgm:spPr/>
      <dgm:t>
        <a:bodyPr/>
        <a:lstStyle/>
        <a:p>
          <a:endParaRPr lang="en-US"/>
        </a:p>
      </dgm:t>
    </dgm:pt>
    <dgm:pt modelId="{875210D9-8B3E-064C-B011-29AC1D526B42}">
      <dgm:prSet phldrT="[Text]"/>
      <dgm:spPr/>
      <dgm:t>
        <a:bodyPr/>
        <a:lstStyle/>
        <a:p>
          <a:r>
            <a:rPr lang="en-US" dirty="0" smtClean="0"/>
            <a:t>Archon</a:t>
          </a:r>
          <a:endParaRPr lang="en-US" dirty="0"/>
        </a:p>
      </dgm:t>
    </dgm:pt>
    <dgm:pt modelId="{D449E78E-2F53-454A-9428-A01BFF7D2D20}" type="parTrans" cxnId="{6E972517-240A-E844-8321-4B554FB38195}">
      <dgm:prSet/>
      <dgm:spPr/>
      <dgm:t>
        <a:bodyPr/>
        <a:lstStyle/>
        <a:p>
          <a:endParaRPr lang="en-US"/>
        </a:p>
      </dgm:t>
    </dgm:pt>
    <dgm:pt modelId="{649D44CC-F76A-FD44-8D9B-FBAC83956F2E}" type="sibTrans" cxnId="{6E972517-240A-E844-8321-4B554FB38195}">
      <dgm:prSet/>
      <dgm:spPr/>
      <dgm:t>
        <a:bodyPr/>
        <a:lstStyle/>
        <a:p>
          <a:endParaRPr lang="en-US"/>
        </a:p>
      </dgm:t>
    </dgm:pt>
    <dgm:pt modelId="{9CE57C1D-4952-314B-99B4-C66306D0ED8D}">
      <dgm:prSet phldrT="[Text]"/>
      <dgm:spPr/>
      <dgm:t>
        <a:bodyPr/>
        <a:lstStyle/>
        <a:p>
          <a:r>
            <a:rPr lang="en-US" dirty="0" smtClean="0"/>
            <a:t>Moving towards</a:t>
          </a:r>
          <a:endParaRPr lang="en-US" dirty="0"/>
        </a:p>
      </dgm:t>
    </dgm:pt>
    <dgm:pt modelId="{FE1121BB-811F-DB4E-B189-5465384C156B}" type="parTrans" cxnId="{B564CA3A-800A-0B41-831D-CD91B74B7497}">
      <dgm:prSet/>
      <dgm:spPr/>
      <dgm:t>
        <a:bodyPr/>
        <a:lstStyle/>
        <a:p>
          <a:endParaRPr lang="en-US"/>
        </a:p>
      </dgm:t>
    </dgm:pt>
    <dgm:pt modelId="{D2A397AF-64D3-2F48-92C2-07900E41783E}" type="sibTrans" cxnId="{B564CA3A-800A-0B41-831D-CD91B74B7497}">
      <dgm:prSet/>
      <dgm:spPr/>
      <dgm:t>
        <a:bodyPr/>
        <a:lstStyle/>
        <a:p>
          <a:endParaRPr lang="en-US"/>
        </a:p>
      </dgm:t>
    </dgm:pt>
    <dgm:pt modelId="{C7955729-56A4-8545-8B9D-C37428FFFED5}">
      <dgm:prSet phldrT="[Text]"/>
      <dgm:spPr/>
      <dgm:t>
        <a:bodyPr/>
        <a:lstStyle/>
        <a:p>
          <a:r>
            <a:rPr lang="en-US" dirty="0" err="1" smtClean="0"/>
            <a:t>ArchivesSpace</a:t>
          </a:r>
          <a:endParaRPr lang="en-US" dirty="0"/>
        </a:p>
      </dgm:t>
    </dgm:pt>
    <dgm:pt modelId="{B0C05980-9980-194F-9A32-1449FC84E8EC}" type="parTrans" cxnId="{0CF6962E-C13E-1141-9F51-0066044EC4EA}">
      <dgm:prSet/>
      <dgm:spPr/>
      <dgm:t>
        <a:bodyPr/>
        <a:lstStyle/>
        <a:p>
          <a:endParaRPr lang="en-US"/>
        </a:p>
      </dgm:t>
    </dgm:pt>
    <dgm:pt modelId="{C4E1E04B-F2F2-AC48-9B04-D99553638940}" type="sibTrans" cxnId="{0CF6962E-C13E-1141-9F51-0066044EC4EA}">
      <dgm:prSet/>
      <dgm:spPr/>
      <dgm:t>
        <a:bodyPr/>
        <a:lstStyle/>
        <a:p>
          <a:endParaRPr lang="en-US"/>
        </a:p>
      </dgm:t>
    </dgm:pt>
    <dgm:pt modelId="{195FE0C3-04E7-F141-A1DD-DB51C908B666}">
      <dgm:prSet phldrT="[Text]"/>
      <dgm:spPr/>
      <dgm:t>
        <a:bodyPr/>
        <a:lstStyle/>
        <a:p>
          <a:r>
            <a:rPr lang="en-US" dirty="0" err="1" smtClean="0"/>
            <a:t>DigiTool</a:t>
          </a:r>
          <a:endParaRPr lang="en-US" dirty="0"/>
        </a:p>
      </dgm:t>
    </dgm:pt>
    <dgm:pt modelId="{1BCD2C4F-AB66-8C45-A709-0C556AF1E088}" type="parTrans" cxnId="{2AD2EB2F-DC46-3842-A75F-A4E7863C89F3}">
      <dgm:prSet/>
      <dgm:spPr/>
      <dgm:t>
        <a:bodyPr/>
        <a:lstStyle/>
        <a:p>
          <a:endParaRPr lang="en-US"/>
        </a:p>
      </dgm:t>
    </dgm:pt>
    <dgm:pt modelId="{D6E76B34-7195-8F44-9D6C-6990146C4918}" type="sibTrans" cxnId="{2AD2EB2F-DC46-3842-A75F-A4E7863C89F3}">
      <dgm:prSet/>
      <dgm:spPr/>
      <dgm:t>
        <a:bodyPr/>
        <a:lstStyle/>
        <a:p>
          <a:endParaRPr lang="en-US"/>
        </a:p>
      </dgm:t>
    </dgm:pt>
    <dgm:pt modelId="{7A40F910-F7CF-264F-94E5-96BCABEBB545}">
      <dgm:prSet phldrT="[Text]"/>
      <dgm:spPr/>
      <dgm:t>
        <a:bodyPr/>
        <a:lstStyle/>
        <a:p>
          <a:r>
            <a:rPr lang="en-US" dirty="0" smtClean="0"/>
            <a:t>PALMM</a:t>
          </a:r>
          <a:endParaRPr lang="en-US" dirty="0"/>
        </a:p>
      </dgm:t>
    </dgm:pt>
    <dgm:pt modelId="{76AC856C-3A0A-514D-9A24-1FC71AD5A52F}" type="parTrans" cxnId="{E36EC4DC-00E7-FE4A-9D2A-53868580651C}">
      <dgm:prSet/>
      <dgm:spPr/>
      <dgm:t>
        <a:bodyPr/>
        <a:lstStyle/>
        <a:p>
          <a:endParaRPr lang="en-US"/>
        </a:p>
      </dgm:t>
    </dgm:pt>
    <dgm:pt modelId="{BD08D907-5E74-CC48-BF3A-E8F4646F157C}" type="sibTrans" cxnId="{E36EC4DC-00E7-FE4A-9D2A-53868580651C}">
      <dgm:prSet/>
      <dgm:spPr/>
      <dgm:t>
        <a:bodyPr/>
        <a:lstStyle/>
        <a:p>
          <a:endParaRPr lang="en-US"/>
        </a:p>
      </dgm:t>
    </dgm:pt>
    <dgm:pt modelId="{CC82480C-BF93-624B-A6DC-5346F7737319}">
      <dgm:prSet phldrT="[Text]"/>
      <dgm:spPr/>
      <dgm:t>
        <a:bodyPr/>
        <a:lstStyle/>
        <a:p>
          <a:r>
            <a:rPr lang="en-US" dirty="0" smtClean="0"/>
            <a:t>Paper Only</a:t>
          </a:r>
          <a:endParaRPr lang="en-US" dirty="0"/>
        </a:p>
      </dgm:t>
    </dgm:pt>
    <dgm:pt modelId="{8EE3E1D7-2213-144C-973D-07D152F15701}" type="parTrans" cxnId="{ABC802E6-C1BC-2E44-86C6-67E998689740}">
      <dgm:prSet/>
      <dgm:spPr/>
      <dgm:t>
        <a:bodyPr/>
        <a:lstStyle/>
        <a:p>
          <a:endParaRPr lang="en-US"/>
        </a:p>
      </dgm:t>
    </dgm:pt>
    <dgm:pt modelId="{412BF586-5CB2-5246-8F9F-02D29333C5F9}" type="sibTrans" cxnId="{ABC802E6-C1BC-2E44-86C6-67E998689740}">
      <dgm:prSet/>
      <dgm:spPr/>
      <dgm:t>
        <a:bodyPr/>
        <a:lstStyle/>
        <a:p>
          <a:endParaRPr lang="en-US"/>
        </a:p>
      </dgm:t>
    </dgm:pt>
    <dgm:pt modelId="{7E009748-BA32-B744-9B8C-D687F06184E4}">
      <dgm:prSet phldrT="[Text]"/>
      <dgm:spPr/>
      <dgm:t>
        <a:bodyPr/>
        <a:lstStyle/>
        <a:p>
          <a:r>
            <a:rPr lang="en-US" dirty="0" smtClean="0"/>
            <a:t>“Old Website”</a:t>
          </a:r>
          <a:endParaRPr lang="en-US" dirty="0"/>
        </a:p>
      </dgm:t>
    </dgm:pt>
    <dgm:pt modelId="{59670197-5336-FF4A-B224-16B4D936AF5F}" type="parTrans" cxnId="{3B2D3060-1C48-CE47-902A-723D20AC5C1C}">
      <dgm:prSet/>
      <dgm:spPr/>
      <dgm:t>
        <a:bodyPr/>
        <a:lstStyle/>
        <a:p>
          <a:endParaRPr lang="en-US"/>
        </a:p>
      </dgm:t>
    </dgm:pt>
    <dgm:pt modelId="{96DD695C-D517-2B4E-ADBD-83FBC4284CDB}" type="sibTrans" cxnId="{3B2D3060-1C48-CE47-902A-723D20AC5C1C}">
      <dgm:prSet/>
      <dgm:spPr/>
      <dgm:t>
        <a:bodyPr/>
        <a:lstStyle/>
        <a:p>
          <a:endParaRPr lang="en-US"/>
        </a:p>
      </dgm:t>
    </dgm:pt>
    <dgm:pt modelId="{00C0C1D3-EF12-A849-88FA-2CDA18138CA3}">
      <dgm:prSet phldrT="[Text]"/>
      <dgm:spPr/>
      <dgm:t>
        <a:bodyPr/>
        <a:lstStyle/>
        <a:p>
          <a:r>
            <a:rPr lang="en-US" dirty="0" smtClean="0"/>
            <a:t>Library Catalog</a:t>
          </a:r>
          <a:endParaRPr lang="en-US" dirty="0"/>
        </a:p>
      </dgm:t>
    </dgm:pt>
    <dgm:pt modelId="{26090F4F-B5D0-B041-9403-81976B388FC5}" type="parTrans" cxnId="{D9B4F40E-7842-1447-8C01-3BB23B4368FF}">
      <dgm:prSet/>
      <dgm:spPr/>
      <dgm:t>
        <a:bodyPr/>
        <a:lstStyle/>
        <a:p>
          <a:endParaRPr lang="en-US"/>
        </a:p>
      </dgm:t>
    </dgm:pt>
    <dgm:pt modelId="{CD59F492-9B8E-6C4B-8F62-28F810FAB154}" type="sibTrans" cxnId="{D9B4F40E-7842-1447-8C01-3BB23B4368FF}">
      <dgm:prSet/>
      <dgm:spPr/>
      <dgm:t>
        <a:bodyPr/>
        <a:lstStyle/>
        <a:p>
          <a:endParaRPr lang="en-US"/>
        </a:p>
      </dgm:t>
    </dgm:pt>
    <dgm:pt modelId="{992F79D6-A160-D947-B2BB-F14E545CDD34}">
      <dgm:prSet phldrT="[Text]"/>
      <dgm:spPr/>
      <dgm:t>
        <a:bodyPr/>
        <a:lstStyle/>
        <a:p>
          <a:r>
            <a:rPr lang="en-US" dirty="0" smtClean="0"/>
            <a:t>Library Catalog</a:t>
          </a:r>
          <a:endParaRPr lang="en-US" dirty="0"/>
        </a:p>
      </dgm:t>
    </dgm:pt>
    <dgm:pt modelId="{FA8BCA02-AD9A-6541-8E35-0FBB6F650C97}" type="parTrans" cxnId="{A6267140-67AC-274B-861A-84ABE531A2B6}">
      <dgm:prSet/>
      <dgm:spPr/>
      <dgm:t>
        <a:bodyPr/>
        <a:lstStyle/>
        <a:p>
          <a:endParaRPr lang="en-US"/>
        </a:p>
      </dgm:t>
    </dgm:pt>
    <dgm:pt modelId="{C6B30C74-9151-E342-B5EA-EA1EA92D522E}" type="sibTrans" cxnId="{A6267140-67AC-274B-861A-84ABE531A2B6}">
      <dgm:prSet/>
      <dgm:spPr/>
      <dgm:t>
        <a:bodyPr/>
        <a:lstStyle/>
        <a:p>
          <a:endParaRPr lang="en-US"/>
        </a:p>
      </dgm:t>
    </dgm:pt>
    <dgm:pt modelId="{54ABA8DE-F69B-7343-B508-7AF944E34D8C}">
      <dgm:prSet phldrT="[Text]"/>
      <dgm:spPr/>
      <dgm:t>
        <a:bodyPr/>
        <a:lstStyle/>
        <a:p>
          <a:r>
            <a:rPr lang="en-US" dirty="0" smtClean="0"/>
            <a:t>Paper Only</a:t>
          </a:r>
          <a:endParaRPr lang="en-US" dirty="0"/>
        </a:p>
      </dgm:t>
    </dgm:pt>
    <dgm:pt modelId="{0CC5A87F-37CA-5B46-83EB-DD48BAAEE942}" type="parTrans" cxnId="{218DFB3D-F8F9-684D-B4E2-20BBBDFE9809}">
      <dgm:prSet/>
      <dgm:spPr/>
      <dgm:t>
        <a:bodyPr/>
        <a:lstStyle/>
        <a:p>
          <a:endParaRPr lang="en-US"/>
        </a:p>
      </dgm:t>
    </dgm:pt>
    <dgm:pt modelId="{CE16B19A-2C6C-7C41-A077-FC5AE382D74E}" type="sibTrans" cxnId="{218DFB3D-F8F9-684D-B4E2-20BBBDFE9809}">
      <dgm:prSet/>
      <dgm:spPr/>
      <dgm:t>
        <a:bodyPr/>
        <a:lstStyle/>
        <a:p>
          <a:endParaRPr lang="en-US"/>
        </a:p>
      </dgm:t>
    </dgm:pt>
    <dgm:pt modelId="{9D48A880-E1A1-4047-8D8A-DCCFCA92D0D7}">
      <dgm:prSet phldrT="[Text]"/>
      <dgm:spPr/>
      <dgm:t>
        <a:bodyPr/>
        <a:lstStyle/>
        <a:p>
          <a:r>
            <a:rPr lang="en-US" dirty="0" smtClean="0"/>
            <a:t>Library Catalog</a:t>
          </a:r>
          <a:endParaRPr lang="en-US" dirty="0"/>
        </a:p>
      </dgm:t>
    </dgm:pt>
    <dgm:pt modelId="{234E66C8-3E20-F044-BEDD-7AC3EED25C9E}" type="parTrans" cxnId="{5FA2766D-055B-DA46-929E-6CAFAEBC4F89}">
      <dgm:prSet/>
      <dgm:spPr/>
      <dgm:t>
        <a:bodyPr/>
        <a:lstStyle/>
        <a:p>
          <a:endParaRPr lang="en-US"/>
        </a:p>
      </dgm:t>
    </dgm:pt>
    <dgm:pt modelId="{7D80BC47-D1EC-5E4D-83DB-BE5FE1F22EEA}" type="sibTrans" cxnId="{5FA2766D-055B-DA46-929E-6CAFAEBC4F89}">
      <dgm:prSet/>
      <dgm:spPr/>
      <dgm:t>
        <a:bodyPr/>
        <a:lstStyle/>
        <a:p>
          <a:endParaRPr lang="en-US"/>
        </a:p>
      </dgm:t>
    </dgm:pt>
    <dgm:pt modelId="{2DB7BF12-91A1-AB46-BC65-0C8D596639EC}">
      <dgm:prSet phldrT="[Text]"/>
      <dgm:spPr/>
      <dgm:t>
        <a:bodyPr/>
        <a:lstStyle/>
        <a:p>
          <a:r>
            <a:rPr lang="en-US" dirty="0" smtClean="0"/>
            <a:t>? Dynamic online presentation of collection information</a:t>
          </a:r>
          <a:endParaRPr lang="en-US" dirty="0"/>
        </a:p>
      </dgm:t>
    </dgm:pt>
    <dgm:pt modelId="{08CEEFD3-1E01-314E-9D8C-BCB0942BD1CE}" type="parTrans" cxnId="{D0C1B64B-4633-3049-BBDD-877692C11CDC}">
      <dgm:prSet/>
      <dgm:spPr/>
      <dgm:t>
        <a:bodyPr/>
        <a:lstStyle/>
        <a:p>
          <a:endParaRPr lang="en-US"/>
        </a:p>
      </dgm:t>
    </dgm:pt>
    <dgm:pt modelId="{FAB637AA-6B38-BE4A-8225-B847CB4C49D9}" type="sibTrans" cxnId="{D0C1B64B-4633-3049-BBDD-877692C11CDC}">
      <dgm:prSet/>
      <dgm:spPr/>
      <dgm:t>
        <a:bodyPr/>
        <a:lstStyle/>
        <a:p>
          <a:endParaRPr lang="en-US"/>
        </a:p>
      </dgm:t>
    </dgm:pt>
    <dgm:pt modelId="{47C231E6-1608-7049-AF6E-16E611594E1B}" type="pres">
      <dgm:prSet presAssocID="{E3FEF3F8-AD88-024C-A2EA-0A81A61566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D1DB6E-297E-8546-9434-C2AE7E63F30A}" type="pres">
      <dgm:prSet presAssocID="{56C393DC-16AC-0148-B518-EA3C029ECE68}" presName="composite" presStyleCnt="0"/>
      <dgm:spPr/>
    </dgm:pt>
    <dgm:pt modelId="{83030B12-7BEA-F041-AF75-34A18CE63E15}" type="pres">
      <dgm:prSet presAssocID="{56C393DC-16AC-0148-B518-EA3C029ECE6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04C348-12DA-6343-AD77-39B9B8A29698}" type="pres">
      <dgm:prSet presAssocID="{56C393DC-16AC-0148-B518-EA3C029ECE68}" presName="desTx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663BC-894B-814A-8FE7-224D2825DB53}" type="pres">
      <dgm:prSet presAssocID="{32B1C54B-C542-9943-B568-5B44A22E13FD}" presName="space" presStyleCnt="0"/>
      <dgm:spPr/>
    </dgm:pt>
    <dgm:pt modelId="{747B9D2A-3092-4F44-BCA0-8E2108BC75FA}" type="pres">
      <dgm:prSet presAssocID="{F2A69CA3-461F-6F43-AF9F-83CFF470077E}" presName="composite" presStyleCnt="0"/>
      <dgm:spPr/>
    </dgm:pt>
    <dgm:pt modelId="{67743C7A-7548-B041-9705-091B9806672E}" type="pres">
      <dgm:prSet presAssocID="{F2A69CA3-461F-6F43-AF9F-83CFF470077E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D6054-1DA5-164F-9B7C-13DA2FB96928}" type="pres">
      <dgm:prSet presAssocID="{F2A69CA3-461F-6F43-AF9F-83CFF470077E}" presName="desTx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3295B-EFBC-5E45-B423-89D3B8674EE1}" type="pres">
      <dgm:prSet presAssocID="{BB9F4176-6CAB-9D4A-BADF-6603A6C87024}" presName="space" presStyleCnt="0"/>
      <dgm:spPr/>
    </dgm:pt>
    <dgm:pt modelId="{5157BAF2-92C2-2443-B9E4-D5326317F591}" type="pres">
      <dgm:prSet presAssocID="{9CE57C1D-4952-314B-99B4-C66306D0ED8D}" presName="composite" presStyleCnt="0"/>
      <dgm:spPr/>
    </dgm:pt>
    <dgm:pt modelId="{DE95E2D2-FDD1-624E-A02D-FA087F18B262}" type="pres">
      <dgm:prSet presAssocID="{9CE57C1D-4952-314B-99B4-C66306D0ED8D}" presName="par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4B4193-7088-3F41-808F-FB5851338A5D}" type="pres">
      <dgm:prSet presAssocID="{9CE57C1D-4952-314B-99B4-C66306D0ED8D}" presName="desTx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6EC4DC-00E7-FE4A-9D2A-53868580651C}" srcId="{56C393DC-16AC-0148-B518-EA3C029ECE68}" destId="{7A40F910-F7CF-264F-94E5-96BCABEBB545}" srcOrd="2" destOrd="0" parTransId="{76AC856C-3A0A-514D-9A24-1FC71AD5A52F}" sibTransId="{BD08D907-5E74-CC48-BF3A-E8F4646F157C}"/>
    <dgm:cxn modelId="{18FD91CA-F438-3444-8F3D-B3AC06EB349D}" type="presOf" srcId="{9A9C948C-533F-3347-AE12-C275E53211F0}" destId="{B204C348-12DA-6343-AD77-39B9B8A29698}" srcOrd="0" destOrd="0" presId="urn:microsoft.com/office/officeart/2005/8/layout/chevron1"/>
    <dgm:cxn modelId="{ABC802E6-C1BC-2E44-86C6-67E998689740}" srcId="{56C393DC-16AC-0148-B518-EA3C029ECE68}" destId="{CC82480C-BF93-624B-A6DC-5346F7737319}" srcOrd="3" destOrd="0" parTransId="{8EE3E1D7-2213-144C-973D-07D152F15701}" sibTransId="{412BF586-5CB2-5246-8F9F-02D29333C5F9}"/>
    <dgm:cxn modelId="{20952FE6-D555-7F40-930B-079BC63DC061}" srcId="{E3FEF3F8-AD88-024C-A2EA-0A81A6156658}" destId="{56C393DC-16AC-0148-B518-EA3C029ECE68}" srcOrd="0" destOrd="0" parTransId="{F7ACD988-E20E-A74C-8227-837961273478}" sibTransId="{32B1C54B-C542-9943-B568-5B44A22E13FD}"/>
    <dgm:cxn modelId="{482457B4-AC7E-264C-99E2-0C40D27C00E6}" type="presOf" srcId="{7A40F910-F7CF-264F-94E5-96BCABEBB545}" destId="{B204C348-12DA-6343-AD77-39B9B8A29698}" srcOrd="0" destOrd="2" presId="urn:microsoft.com/office/officeart/2005/8/layout/chevron1"/>
    <dgm:cxn modelId="{CE63DF70-54E3-3140-8912-257C4681A6AA}" type="presOf" srcId="{9D48A880-E1A1-4047-8D8A-DCCFCA92D0D7}" destId="{B44B4193-7088-3F41-808F-FB5851338A5D}" srcOrd="0" destOrd="1" presId="urn:microsoft.com/office/officeart/2005/8/layout/chevron1"/>
    <dgm:cxn modelId="{2164AF88-EA11-2146-B640-C35583D3E76A}" srcId="{E3FEF3F8-AD88-024C-A2EA-0A81A6156658}" destId="{F2A69CA3-461F-6F43-AF9F-83CFF470077E}" srcOrd="1" destOrd="0" parTransId="{5FA285D8-F940-B140-B37E-BCBFE2685309}" sibTransId="{BB9F4176-6CAB-9D4A-BADF-6603A6C87024}"/>
    <dgm:cxn modelId="{C72E5959-53FC-C240-B686-3CAE9E929BD6}" type="presOf" srcId="{56C393DC-16AC-0148-B518-EA3C029ECE68}" destId="{83030B12-7BEA-F041-AF75-34A18CE63E15}" srcOrd="0" destOrd="0" presId="urn:microsoft.com/office/officeart/2005/8/layout/chevron1"/>
    <dgm:cxn modelId="{A8660305-C7CB-8849-9BAC-657DA2B26174}" type="presOf" srcId="{875210D9-8B3E-064C-B011-29AC1D526B42}" destId="{0AAD6054-1DA5-164F-9B7C-13DA2FB96928}" srcOrd="0" destOrd="0" presId="urn:microsoft.com/office/officeart/2005/8/layout/chevron1"/>
    <dgm:cxn modelId="{3B2D3060-1C48-CE47-902A-723D20AC5C1C}" srcId="{56C393DC-16AC-0148-B518-EA3C029ECE68}" destId="{7E009748-BA32-B744-9B8C-D687F06184E4}" srcOrd="4" destOrd="0" parTransId="{59670197-5336-FF4A-B224-16B4D936AF5F}" sibTransId="{96DD695C-D517-2B4E-ADBD-83FBC4284CDB}"/>
    <dgm:cxn modelId="{037B1816-11DA-AC47-9950-8453F1B3B6C1}" type="presOf" srcId="{E3FEF3F8-AD88-024C-A2EA-0A81A6156658}" destId="{47C231E6-1608-7049-AF6E-16E611594E1B}" srcOrd="0" destOrd="0" presId="urn:microsoft.com/office/officeart/2005/8/layout/chevron1"/>
    <dgm:cxn modelId="{D9B4F40E-7842-1447-8C01-3BB23B4368FF}" srcId="{56C393DC-16AC-0148-B518-EA3C029ECE68}" destId="{00C0C1D3-EF12-A849-88FA-2CDA18138CA3}" srcOrd="5" destOrd="0" parTransId="{26090F4F-B5D0-B041-9403-81976B388FC5}" sibTransId="{CD59F492-9B8E-6C4B-8F62-28F810FAB154}"/>
    <dgm:cxn modelId="{91F0333C-0E4F-2744-AA1F-10C9C460DCD6}" type="presOf" srcId="{992F79D6-A160-D947-B2BB-F14E545CDD34}" destId="{0AAD6054-1DA5-164F-9B7C-13DA2FB96928}" srcOrd="0" destOrd="1" presId="urn:microsoft.com/office/officeart/2005/8/layout/chevron1"/>
    <dgm:cxn modelId="{6E972517-240A-E844-8321-4B554FB38195}" srcId="{F2A69CA3-461F-6F43-AF9F-83CFF470077E}" destId="{875210D9-8B3E-064C-B011-29AC1D526B42}" srcOrd="0" destOrd="0" parTransId="{D449E78E-2F53-454A-9428-A01BFF7D2D20}" sibTransId="{649D44CC-F76A-FD44-8D9B-FBAC83956F2E}"/>
    <dgm:cxn modelId="{6517025E-4542-1D43-8480-E1691970889D}" type="presOf" srcId="{54ABA8DE-F69B-7343-B508-7AF944E34D8C}" destId="{0AAD6054-1DA5-164F-9B7C-13DA2FB96928}" srcOrd="0" destOrd="2" presId="urn:microsoft.com/office/officeart/2005/8/layout/chevron1"/>
    <dgm:cxn modelId="{5FA2766D-055B-DA46-929E-6CAFAEBC4F89}" srcId="{9CE57C1D-4952-314B-99B4-C66306D0ED8D}" destId="{9D48A880-E1A1-4047-8D8A-DCCFCA92D0D7}" srcOrd="1" destOrd="0" parTransId="{234E66C8-3E20-F044-BEDD-7AC3EED25C9E}" sibTransId="{7D80BC47-D1EC-5E4D-83DB-BE5FE1F22EEA}"/>
    <dgm:cxn modelId="{2F6B6B8C-8217-8C4B-B908-315E4047CDAC}" type="presOf" srcId="{00C0C1D3-EF12-A849-88FA-2CDA18138CA3}" destId="{B204C348-12DA-6343-AD77-39B9B8A29698}" srcOrd="0" destOrd="5" presId="urn:microsoft.com/office/officeart/2005/8/layout/chevron1"/>
    <dgm:cxn modelId="{D2D86303-14DF-864D-9887-FD468E6C6055}" type="presOf" srcId="{2DB7BF12-91A1-AB46-BC65-0C8D596639EC}" destId="{B44B4193-7088-3F41-808F-FB5851338A5D}" srcOrd="0" destOrd="2" presId="urn:microsoft.com/office/officeart/2005/8/layout/chevron1"/>
    <dgm:cxn modelId="{0F75222B-2E10-A645-9C18-A50866DE3B29}" type="presOf" srcId="{C7955729-56A4-8545-8B9D-C37428FFFED5}" destId="{B44B4193-7088-3F41-808F-FB5851338A5D}" srcOrd="0" destOrd="0" presId="urn:microsoft.com/office/officeart/2005/8/layout/chevron1"/>
    <dgm:cxn modelId="{D0C1B64B-4633-3049-BBDD-877692C11CDC}" srcId="{9CE57C1D-4952-314B-99B4-C66306D0ED8D}" destId="{2DB7BF12-91A1-AB46-BC65-0C8D596639EC}" srcOrd="2" destOrd="0" parTransId="{08CEEFD3-1E01-314E-9D8C-BCB0942BD1CE}" sibTransId="{FAB637AA-6B38-BE4A-8225-B847CB4C49D9}"/>
    <dgm:cxn modelId="{B564CA3A-800A-0B41-831D-CD91B74B7497}" srcId="{E3FEF3F8-AD88-024C-A2EA-0A81A6156658}" destId="{9CE57C1D-4952-314B-99B4-C66306D0ED8D}" srcOrd="2" destOrd="0" parTransId="{FE1121BB-811F-DB4E-B189-5465384C156B}" sibTransId="{D2A397AF-64D3-2F48-92C2-07900E41783E}"/>
    <dgm:cxn modelId="{B797650E-E730-B448-9395-266364A863D2}" type="presOf" srcId="{7E009748-BA32-B744-9B8C-D687F06184E4}" destId="{B204C348-12DA-6343-AD77-39B9B8A29698}" srcOrd="0" destOrd="4" presId="urn:microsoft.com/office/officeart/2005/8/layout/chevron1"/>
    <dgm:cxn modelId="{5F263D73-49EC-FE41-9F4A-541A250AA3B0}" type="presOf" srcId="{F2A69CA3-461F-6F43-AF9F-83CFF470077E}" destId="{67743C7A-7548-B041-9705-091B9806672E}" srcOrd="0" destOrd="0" presId="urn:microsoft.com/office/officeart/2005/8/layout/chevron1"/>
    <dgm:cxn modelId="{218DFB3D-F8F9-684D-B4E2-20BBBDFE9809}" srcId="{F2A69CA3-461F-6F43-AF9F-83CFF470077E}" destId="{54ABA8DE-F69B-7343-B508-7AF944E34D8C}" srcOrd="2" destOrd="0" parTransId="{0CC5A87F-37CA-5B46-83EB-DD48BAAEE942}" sibTransId="{CE16B19A-2C6C-7C41-A077-FC5AE382D74E}"/>
    <dgm:cxn modelId="{0CF6962E-C13E-1141-9F51-0066044EC4EA}" srcId="{9CE57C1D-4952-314B-99B4-C66306D0ED8D}" destId="{C7955729-56A4-8545-8B9D-C37428FFFED5}" srcOrd="0" destOrd="0" parTransId="{B0C05980-9980-194F-9A32-1449FC84E8EC}" sibTransId="{C4E1E04B-F2F2-AC48-9B04-D99553638940}"/>
    <dgm:cxn modelId="{6188C564-65F1-7A48-A0C9-6E4CD17589E6}" srcId="{56C393DC-16AC-0148-B518-EA3C029ECE68}" destId="{9A9C948C-533F-3347-AE12-C275E53211F0}" srcOrd="0" destOrd="0" parTransId="{82A7C9A4-A87A-804C-A3AE-69376BEE9689}" sibTransId="{0C028CFD-930B-0B4B-A89D-555FFF34BD31}"/>
    <dgm:cxn modelId="{130BDEC9-E68E-F042-AE24-72179FFBCA05}" type="presOf" srcId="{CC82480C-BF93-624B-A6DC-5346F7737319}" destId="{B204C348-12DA-6343-AD77-39B9B8A29698}" srcOrd="0" destOrd="3" presId="urn:microsoft.com/office/officeart/2005/8/layout/chevron1"/>
    <dgm:cxn modelId="{BD0C92CA-4ED3-9943-8C64-94CD8815EE8B}" type="presOf" srcId="{9CE57C1D-4952-314B-99B4-C66306D0ED8D}" destId="{DE95E2D2-FDD1-624E-A02D-FA087F18B262}" srcOrd="0" destOrd="0" presId="urn:microsoft.com/office/officeart/2005/8/layout/chevron1"/>
    <dgm:cxn modelId="{2AD2EB2F-DC46-3842-A75F-A4E7863C89F3}" srcId="{56C393DC-16AC-0148-B518-EA3C029ECE68}" destId="{195FE0C3-04E7-F141-A1DD-DB51C908B666}" srcOrd="1" destOrd="0" parTransId="{1BCD2C4F-AB66-8C45-A709-0C556AF1E088}" sibTransId="{D6E76B34-7195-8F44-9D6C-6990146C4918}"/>
    <dgm:cxn modelId="{A6267140-67AC-274B-861A-84ABE531A2B6}" srcId="{F2A69CA3-461F-6F43-AF9F-83CFF470077E}" destId="{992F79D6-A160-D947-B2BB-F14E545CDD34}" srcOrd="1" destOrd="0" parTransId="{FA8BCA02-AD9A-6541-8E35-0FBB6F650C97}" sibTransId="{C6B30C74-9151-E342-B5EA-EA1EA92D522E}"/>
    <dgm:cxn modelId="{E4FF809B-81C4-BD48-A752-397DBCD2B038}" type="presOf" srcId="{195FE0C3-04E7-F141-A1DD-DB51C908B666}" destId="{B204C348-12DA-6343-AD77-39B9B8A29698}" srcOrd="0" destOrd="1" presId="urn:microsoft.com/office/officeart/2005/8/layout/chevron1"/>
    <dgm:cxn modelId="{9F345F6A-EB17-4A41-AB2E-BA6D76F13739}" type="presParOf" srcId="{47C231E6-1608-7049-AF6E-16E611594E1B}" destId="{ACD1DB6E-297E-8546-9434-C2AE7E63F30A}" srcOrd="0" destOrd="0" presId="urn:microsoft.com/office/officeart/2005/8/layout/chevron1"/>
    <dgm:cxn modelId="{72BFE246-16BA-C14E-87C2-219767114C51}" type="presParOf" srcId="{ACD1DB6E-297E-8546-9434-C2AE7E63F30A}" destId="{83030B12-7BEA-F041-AF75-34A18CE63E15}" srcOrd="0" destOrd="0" presId="urn:microsoft.com/office/officeart/2005/8/layout/chevron1"/>
    <dgm:cxn modelId="{DAB443FA-F02A-ED47-B1C7-68470FCC2900}" type="presParOf" srcId="{ACD1DB6E-297E-8546-9434-C2AE7E63F30A}" destId="{B204C348-12DA-6343-AD77-39B9B8A29698}" srcOrd="1" destOrd="0" presId="urn:microsoft.com/office/officeart/2005/8/layout/chevron1"/>
    <dgm:cxn modelId="{76222C72-0821-3540-940E-11377BA620A7}" type="presParOf" srcId="{47C231E6-1608-7049-AF6E-16E611594E1B}" destId="{22D663BC-894B-814A-8FE7-224D2825DB53}" srcOrd="1" destOrd="0" presId="urn:microsoft.com/office/officeart/2005/8/layout/chevron1"/>
    <dgm:cxn modelId="{FB700499-2869-F247-A9D8-23D119BE8F01}" type="presParOf" srcId="{47C231E6-1608-7049-AF6E-16E611594E1B}" destId="{747B9D2A-3092-4F44-BCA0-8E2108BC75FA}" srcOrd="2" destOrd="0" presId="urn:microsoft.com/office/officeart/2005/8/layout/chevron1"/>
    <dgm:cxn modelId="{443626D4-FAF8-EA44-B324-27AA60A08329}" type="presParOf" srcId="{747B9D2A-3092-4F44-BCA0-8E2108BC75FA}" destId="{67743C7A-7548-B041-9705-091B9806672E}" srcOrd="0" destOrd="0" presId="urn:microsoft.com/office/officeart/2005/8/layout/chevron1"/>
    <dgm:cxn modelId="{56760504-965C-D44C-9DAF-F93D10325D10}" type="presParOf" srcId="{747B9D2A-3092-4F44-BCA0-8E2108BC75FA}" destId="{0AAD6054-1DA5-164F-9B7C-13DA2FB96928}" srcOrd="1" destOrd="0" presId="urn:microsoft.com/office/officeart/2005/8/layout/chevron1"/>
    <dgm:cxn modelId="{22A11DF7-0A50-C344-9D2B-0ACA5C6F8B5A}" type="presParOf" srcId="{47C231E6-1608-7049-AF6E-16E611594E1B}" destId="{5953295B-EFBC-5E45-B423-89D3B8674EE1}" srcOrd="3" destOrd="0" presId="urn:microsoft.com/office/officeart/2005/8/layout/chevron1"/>
    <dgm:cxn modelId="{8A7B4A75-4B58-6341-9B46-E4F5AA846229}" type="presParOf" srcId="{47C231E6-1608-7049-AF6E-16E611594E1B}" destId="{5157BAF2-92C2-2443-B9E4-D5326317F591}" srcOrd="4" destOrd="0" presId="urn:microsoft.com/office/officeart/2005/8/layout/chevron1"/>
    <dgm:cxn modelId="{D16D162C-3004-0C46-A5BF-33704A2A804B}" type="presParOf" srcId="{5157BAF2-92C2-2443-B9E4-D5326317F591}" destId="{DE95E2D2-FDD1-624E-A02D-FA087F18B262}" srcOrd="0" destOrd="0" presId="urn:microsoft.com/office/officeart/2005/8/layout/chevron1"/>
    <dgm:cxn modelId="{50722EF2-0C2F-5A49-986A-239A07D0C6CA}" type="presParOf" srcId="{5157BAF2-92C2-2443-B9E4-D5326317F591}" destId="{B44B4193-7088-3F41-808F-FB5851338A5D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95D24-80C0-524E-8D8A-779A793CEA86}">
      <dsp:nvSpPr>
        <dsp:cNvPr id="0" name=""/>
        <dsp:cNvSpPr/>
      </dsp:nvSpPr>
      <dsp:spPr>
        <a:xfrm>
          <a:off x="4222" y="214945"/>
          <a:ext cx="1919825" cy="47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Identify</a:t>
          </a:r>
          <a:endParaRPr lang="en-US" sz="1100" kern="1200" dirty="0"/>
        </a:p>
      </dsp:txBody>
      <dsp:txXfrm>
        <a:off x="4222" y="214945"/>
        <a:ext cx="1919825" cy="316800"/>
      </dsp:txXfrm>
    </dsp:sp>
    <dsp:sp modelId="{F6C38BC5-6564-A443-AE7D-59FE12F7D22C}">
      <dsp:nvSpPr>
        <dsp:cNvPr id="0" name=""/>
        <dsp:cNvSpPr/>
      </dsp:nvSpPr>
      <dsp:spPr>
        <a:xfrm>
          <a:off x="397439" y="531745"/>
          <a:ext cx="1919825" cy="4161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What is our ultimate goal?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What are our issues?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What do we know? What don’t </a:t>
          </a:r>
          <a:r>
            <a:rPr lang="en-US" sz="1100" kern="1200" smtClean="0"/>
            <a:t>we know?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What has been done before?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Can we use that work?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What is our most accurate, most comprehensive record?</a:t>
          </a:r>
          <a:endParaRPr lang="en-US" sz="1100" kern="1200" dirty="0"/>
        </a:p>
      </dsp:txBody>
      <dsp:txXfrm>
        <a:off x="453669" y="587975"/>
        <a:ext cx="1807365" cy="4048788"/>
      </dsp:txXfrm>
    </dsp:sp>
    <dsp:sp modelId="{B7ECA50F-40BD-D84D-90E8-23760DB52C2B}">
      <dsp:nvSpPr>
        <dsp:cNvPr id="0" name=""/>
        <dsp:cNvSpPr/>
      </dsp:nvSpPr>
      <dsp:spPr>
        <a:xfrm>
          <a:off x="2215086" y="134354"/>
          <a:ext cx="617001" cy="4779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215086" y="229950"/>
        <a:ext cx="473607" cy="286789"/>
      </dsp:txXfrm>
    </dsp:sp>
    <dsp:sp modelId="{1C07CAF8-65A1-E44A-A19B-CB9CE4F94D54}">
      <dsp:nvSpPr>
        <dsp:cNvPr id="0" name=""/>
        <dsp:cNvSpPr/>
      </dsp:nvSpPr>
      <dsp:spPr>
        <a:xfrm>
          <a:off x="3088202" y="214945"/>
          <a:ext cx="1919825" cy="47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Inventory</a:t>
          </a:r>
          <a:endParaRPr lang="en-US" sz="1100" kern="1200" dirty="0"/>
        </a:p>
      </dsp:txBody>
      <dsp:txXfrm>
        <a:off x="3088202" y="214945"/>
        <a:ext cx="1919825" cy="316800"/>
      </dsp:txXfrm>
    </dsp:sp>
    <dsp:sp modelId="{76312556-E3B3-B34D-8099-452CB6F8FDEB}">
      <dsp:nvSpPr>
        <dsp:cNvPr id="0" name=""/>
        <dsp:cNvSpPr/>
      </dsp:nvSpPr>
      <dsp:spPr>
        <a:xfrm>
          <a:off x="3481419" y="531745"/>
          <a:ext cx="1919825" cy="4161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Starting at the source – using the Accessions book &amp; spreadsheet to create an inventory list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Including </a:t>
          </a:r>
          <a:r>
            <a:rPr lang="en-US" sz="1100" kern="1200" dirty="0" err="1" smtClean="0"/>
            <a:t>Strozier</a:t>
          </a:r>
          <a:r>
            <a:rPr lang="en-US" sz="1100" kern="1200" dirty="0" smtClean="0"/>
            <a:t>, Pepper, and Heritage Protocol Collections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Listing Processed &amp; Unprocessed Collections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Creating columns for all possible locations of information</a:t>
          </a:r>
          <a:endParaRPr lang="en-US" sz="1100" kern="1200" dirty="0"/>
        </a:p>
      </dsp:txBody>
      <dsp:txXfrm>
        <a:off x="3537649" y="587975"/>
        <a:ext cx="1807365" cy="4048788"/>
      </dsp:txXfrm>
    </dsp:sp>
    <dsp:sp modelId="{83E0C644-9836-7B4E-A654-00194C3784FD}">
      <dsp:nvSpPr>
        <dsp:cNvPr id="0" name=""/>
        <dsp:cNvSpPr/>
      </dsp:nvSpPr>
      <dsp:spPr>
        <a:xfrm>
          <a:off x="5299066" y="134354"/>
          <a:ext cx="617001" cy="4779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299066" y="229950"/>
        <a:ext cx="473607" cy="286789"/>
      </dsp:txXfrm>
    </dsp:sp>
    <dsp:sp modelId="{CA688626-6B86-304E-96D0-EFFBFE6D01F4}">
      <dsp:nvSpPr>
        <dsp:cNvPr id="0" name=""/>
        <dsp:cNvSpPr/>
      </dsp:nvSpPr>
      <dsp:spPr>
        <a:xfrm>
          <a:off x="6172181" y="214945"/>
          <a:ext cx="1919825" cy="47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Action</a:t>
          </a:r>
          <a:endParaRPr lang="en-US" sz="1100" kern="1200" dirty="0"/>
        </a:p>
      </dsp:txBody>
      <dsp:txXfrm>
        <a:off x="6172181" y="214945"/>
        <a:ext cx="1919825" cy="316800"/>
      </dsp:txXfrm>
    </dsp:sp>
    <dsp:sp modelId="{47A7E331-5786-1B44-9913-24198563CB7F}">
      <dsp:nvSpPr>
        <dsp:cNvPr id="0" name=""/>
        <dsp:cNvSpPr/>
      </dsp:nvSpPr>
      <dsp:spPr>
        <a:xfrm>
          <a:off x="6565399" y="531745"/>
          <a:ext cx="1919825" cy="4161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Phase 1 -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Compiling the spreadsheet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Phase 2 – 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Review data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Review collections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Compiling Information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Analyzing the data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Access findings /Defining future phases</a:t>
          </a:r>
          <a:endParaRPr lang="en-US" sz="1100" i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Document ongoing &amp; new issues / questions</a:t>
          </a:r>
          <a:endParaRPr lang="en-US" sz="1100" i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Phase 3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Data migration &amp; clean up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More in depth physical review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Phase 4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Reorganization, Reprocessing, De-accessioning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Catalog clean up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Identify next system &amp; desires for optimal finding aid display</a:t>
          </a:r>
          <a:endParaRPr lang="en-US" sz="1100" kern="1200" dirty="0"/>
        </a:p>
      </dsp:txBody>
      <dsp:txXfrm>
        <a:off x="6621629" y="587975"/>
        <a:ext cx="1807365" cy="4048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46E15-9821-4848-AF80-3030888C038D}">
      <dsp:nvSpPr>
        <dsp:cNvPr id="0" name=""/>
        <dsp:cNvSpPr/>
      </dsp:nvSpPr>
      <dsp:spPr>
        <a:xfrm>
          <a:off x="1966780" y="286419"/>
          <a:ext cx="4444991" cy="4587437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Strozier</a:t>
          </a:r>
          <a:r>
            <a:rPr lang="en-US" sz="1400" kern="1200" dirty="0" smtClean="0"/>
            <a:t> Special Collections Center</a:t>
          </a:r>
          <a:endParaRPr lang="en-US" sz="14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1 FTE Librarians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1 FTE Archivist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1 FTE Professional staff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3 FTE staff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2 PTE staff</a:t>
          </a:r>
          <a:endParaRPr lang="en-US" sz="1200" kern="1200" dirty="0"/>
        </a:p>
      </dsp:txBody>
      <dsp:txXfrm>
        <a:off x="4309396" y="1258519"/>
        <a:ext cx="1587496" cy="1365308"/>
      </dsp:txXfrm>
    </dsp:sp>
    <dsp:sp modelId="{599EB996-257C-7449-BBA2-3A1A0A02FEAA}">
      <dsp:nvSpPr>
        <dsp:cNvPr id="0" name=""/>
        <dsp:cNvSpPr/>
      </dsp:nvSpPr>
      <dsp:spPr>
        <a:xfrm>
          <a:off x="1850326" y="521697"/>
          <a:ext cx="4612901" cy="4612901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Heritage Protocol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 FTE Archivist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 PTE staff </a:t>
          </a:r>
          <a:endParaRPr lang="en-US" sz="1800" kern="1200" dirty="0"/>
        </a:p>
      </dsp:txBody>
      <dsp:txXfrm>
        <a:off x="2948636" y="3514591"/>
        <a:ext cx="2471197" cy="1208140"/>
      </dsp:txXfrm>
    </dsp:sp>
    <dsp:sp modelId="{F8FD642C-64F0-E742-9006-9EB9FD2C2B88}">
      <dsp:nvSpPr>
        <dsp:cNvPr id="0" name=""/>
        <dsp:cNvSpPr/>
      </dsp:nvSpPr>
      <dsp:spPr>
        <a:xfrm>
          <a:off x="1755323" y="356950"/>
          <a:ext cx="4612901" cy="4612901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Claude Pepper Library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 FTE staff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1 PTE staff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Intern</a:t>
          </a:r>
          <a:endParaRPr lang="en-US" sz="1800" kern="1200" dirty="0"/>
        </a:p>
      </dsp:txBody>
      <dsp:txXfrm>
        <a:off x="2289650" y="1334446"/>
        <a:ext cx="1647464" cy="1372887"/>
      </dsp:txXfrm>
    </dsp:sp>
    <dsp:sp modelId="{045F0D92-854F-0247-9558-C74335E8145D}">
      <dsp:nvSpPr>
        <dsp:cNvPr id="0" name=""/>
        <dsp:cNvSpPr/>
      </dsp:nvSpPr>
      <dsp:spPr>
        <a:xfrm>
          <a:off x="1598277" y="-11773"/>
          <a:ext cx="5184022" cy="518402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754703-1FAD-7542-B64C-8828F6665CEE}">
      <dsp:nvSpPr>
        <dsp:cNvPr id="0" name=""/>
        <dsp:cNvSpPr/>
      </dsp:nvSpPr>
      <dsp:spPr>
        <a:xfrm>
          <a:off x="1564766" y="235844"/>
          <a:ext cx="5184022" cy="518402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32869-CCF5-C643-AB4A-C09DD361BE16}">
      <dsp:nvSpPr>
        <dsp:cNvPr id="0" name=""/>
        <dsp:cNvSpPr/>
      </dsp:nvSpPr>
      <dsp:spPr>
        <a:xfrm>
          <a:off x="1469381" y="71390"/>
          <a:ext cx="5184022" cy="518402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46E15-9821-4848-AF80-3030888C038D}">
      <dsp:nvSpPr>
        <dsp:cNvPr id="0" name=""/>
        <dsp:cNvSpPr/>
      </dsp:nvSpPr>
      <dsp:spPr>
        <a:xfrm>
          <a:off x="2085346" y="307749"/>
          <a:ext cx="4176238" cy="4176238"/>
        </a:xfrm>
        <a:prstGeom prst="pie">
          <a:avLst>
            <a:gd name="adj1" fmla="val 16200000"/>
            <a:gd name="adj2" fmla="val 205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Strozier</a:t>
          </a:r>
          <a:r>
            <a:rPr lang="en-US" sz="1800" kern="1200" dirty="0" smtClean="0"/>
            <a:t> Special Collections Center</a:t>
          </a:r>
          <a:endParaRPr lang="en-US" sz="1800" kern="1200" dirty="0"/>
        </a:p>
      </dsp:txBody>
      <dsp:txXfrm>
        <a:off x="4263951" y="1009754"/>
        <a:ext cx="1342362" cy="894908"/>
      </dsp:txXfrm>
    </dsp:sp>
    <dsp:sp modelId="{599EB996-257C-7449-BBA2-3A1A0A02FEAA}">
      <dsp:nvSpPr>
        <dsp:cNvPr id="0" name=""/>
        <dsp:cNvSpPr/>
      </dsp:nvSpPr>
      <dsp:spPr>
        <a:xfrm>
          <a:off x="2121143" y="419115"/>
          <a:ext cx="4176238" cy="4176238"/>
        </a:xfrm>
        <a:prstGeom prst="pie">
          <a:avLst>
            <a:gd name="adj1" fmla="val 20520000"/>
            <a:gd name="adj2" fmla="val 324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Heritage Protocol / University Archives</a:t>
          </a:r>
          <a:endParaRPr lang="en-US" sz="2000" kern="1200" dirty="0"/>
        </a:p>
      </dsp:txBody>
      <dsp:txXfrm>
        <a:off x="4810839" y="2327258"/>
        <a:ext cx="1242928" cy="994342"/>
      </dsp:txXfrm>
    </dsp:sp>
    <dsp:sp modelId="{F8FD642C-64F0-E742-9006-9EB9FD2C2B88}">
      <dsp:nvSpPr>
        <dsp:cNvPr id="0" name=""/>
        <dsp:cNvSpPr/>
      </dsp:nvSpPr>
      <dsp:spPr>
        <a:xfrm>
          <a:off x="2026680" y="487725"/>
          <a:ext cx="4176238" cy="4176238"/>
        </a:xfrm>
        <a:prstGeom prst="pie">
          <a:avLst>
            <a:gd name="adj1" fmla="val 3240000"/>
            <a:gd name="adj2" fmla="val 756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Claude Pepper Library</a:t>
          </a:r>
          <a:endParaRPr lang="en-US" sz="2000" kern="1200" dirty="0"/>
        </a:p>
      </dsp:txBody>
      <dsp:txXfrm>
        <a:off x="3518194" y="3421035"/>
        <a:ext cx="1193211" cy="1093776"/>
      </dsp:txXfrm>
    </dsp:sp>
    <dsp:sp modelId="{6E84006E-4791-4E4E-90D4-37B2E7B500FC}">
      <dsp:nvSpPr>
        <dsp:cNvPr id="0" name=""/>
        <dsp:cNvSpPr/>
      </dsp:nvSpPr>
      <dsp:spPr>
        <a:xfrm>
          <a:off x="1932217" y="419115"/>
          <a:ext cx="4176238" cy="4176238"/>
        </a:xfrm>
        <a:prstGeom prst="pie">
          <a:avLst>
            <a:gd name="adj1" fmla="val 7560000"/>
            <a:gd name="adj2" fmla="val 1188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Digital Library Center</a:t>
          </a:r>
          <a:endParaRPr lang="en-US" sz="2000" kern="1200" dirty="0"/>
        </a:p>
      </dsp:txBody>
      <dsp:txXfrm>
        <a:off x="2175831" y="2327258"/>
        <a:ext cx="1242928" cy="994342"/>
      </dsp:txXfrm>
    </dsp:sp>
    <dsp:sp modelId="{A883C1BF-3E33-7942-95F7-DD890406A999}">
      <dsp:nvSpPr>
        <dsp:cNvPr id="0" name=""/>
        <dsp:cNvSpPr/>
      </dsp:nvSpPr>
      <dsp:spPr>
        <a:xfrm>
          <a:off x="1968014" y="307749"/>
          <a:ext cx="4176238" cy="4176238"/>
        </a:xfrm>
        <a:prstGeom prst="pie">
          <a:avLst>
            <a:gd name="adj1" fmla="val 1188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Cataloging &amp; Description</a:t>
          </a:r>
          <a:endParaRPr lang="en-US" sz="2000" kern="1200" dirty="0"/>
        </a:p>
      </dsp:txBody>
      <dsp:txXfrm>
        <a:off x="2623286" y="1009754"/>
        <a:ext cx="1342362" cy="894908"/>
      </dsp:txXfrm>
    </dsp:sp>
    <dsp:sp modelId="{045F0D92-854F-0247-9558-C74335E8145D}">
      <dsp:nvSpPr>
        <dsp:cNvPr id="0" name=""/>
        <dsp:cNvSpPr/>
      </dsp:nvSpPr>
      <dsp:spPr>
        <a:xfrm>
          <a:off x="1826621" y="49219"/>
          <a:ext cx="4693297" cy="4693297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754703-1FAD-7542-B64C-8828F6665CEE}">
      <dsp:nvSpPr>
        <dsp:cNvPr id="0" name=""/>
        <dsp:cNvSpPr/>
      </dsp:nvSpPr>
      <dsp:spPr>
        <a:xfrm>
          <a:off x="1862902" y="160549"/>
          <a:ext cx="4693297" cy="4693297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32869-CCF5-C643-AB4A-C09DD361BE16}">
      <dsp:nvSpPr>
        <dsp:cNvPr id="0" name=""/>
        <dsp:cNvSpPr/>
      </dsp:nvSpPr>
      <dsp:spPr>
        <a:xfrm>
          <a:off x="1768151" y="229368"/>
          <a:ext cx="4693297" cy="4693297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4F8090-FCD1-3645-924B-73C5BE517438}">
      <dsp:nvSpPr>
        <dsp:cNvPr id="0" name=""/>
        <dsp:cNvSpPr/>
      </dsp:nvSpPr>
      <dsp:spPr>
        <a:xfrm>
          <a:off x="1673400" y="160549"/>
          <a:ext cx="4693297" cy="4693297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32C3D7-99DA-834B-958A-F03274BE6634}">
      <dsp:nvSpPr>
        <dsp:cNvPr id="0" name=""/>
        <dsp:cNvSpPr/>
      </dsp:nvSpPr>
      <dsp:spPr>
        <a:xfrm>
          <a:off x="1709681" y="49219"/>
          <a:ext cx="4693297" cy="4693297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52CF7-516D-6440-B824-286973476AD7}">
      <dsp:nvSpPr>
        <dsp:cNvPr id="0" name=""/>
        <dsp:cNvSpPr/>
      </dsp:nvSpPr>
      <dsp:spPr>
        <a:xfrm rot="5400000">
          <a:off x="313676" y="1700666"/>
          <a:ext cx="1172992" cy="133541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85CF28-7E85-FF40-A118-177774BFA758}">
      <dsp:nvSpPr>
        <dsp:cNvPr id="0" name=""/>
        <dsp:cNvSpPr/>
      </dsp:nvSpPr>
      <dsp:spPr>
        <a:xfrm>
          <a:off x="2904" y="400380"/>
          <a:ext cx="1974628" cy="138217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Accession Records </a:t>
          </a:r>
          <a:endParaRPr lang="en-US" sz="1700" kern="1200" dirty="0"/>
        </a:p>
      </dsp:txBody>
      <dsp:txXfrm>
        <a:off x="70388" y="467864"/>
        <a:ext cx="1839660" cy="1247208"/>
      </dsp:txXfrm>
    </dsp:sp>
    <dsp:sp modelId="{4D1F741A-DB19-2945-B468-1751FE50C204}">
      <dsp:nvSpPr>
        <dsp:cNvPr id="0" name=""/>
        <dsp:cNvSpPr/>
      </dsp:nvSpPr>
      <dsp:spPr>
        <a:xfrm>
          <a:off x="2275995" y="286907"/>
          <a:ext cx="3662487" cy="1538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Handwritten Notebook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Spreadsheets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Compiled into single spreadsheet of everything ever accessioned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1176 collections listed in final spreadsheet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2275995" y="286907"/>
        <a:ext cx="3662487" cy="1538887"/>
      </dsp:txXfrm>
    </dsp:sp>
    <dsp:sp modelId="{DC2BB256-F388-354B-A1B3-85DA679748A8}">
      <dsp:nvSpPr>
        <dsp:cNvPr id="0" name=""/>
        <dsp:cNvSpPr/>
      </dsp:nvSpPr>
      <dsp:spPr>
        <a:xfrm rot="5400000">
          <a:off x="2467959" y="3387460"/>
          <a:ext cx="1172992" cy="133541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42F860B-501A-864B-BB72-5F7A64E54E17}">
      <dsp:nvSpPr>
        <dsp:cNvPr id="0" name=""/>
        <dsp:cNvSpPr/>
      </dsp:nvSpPr>
      <dsp:spPr>
        <a:xfrm>
          <a:off x="1571882" y="2121602"/>
          <a:ext cx="1974628" cy="138217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Review of different discovery systems</a:t>
          </a:r>
          <a:endParaRPr lang="en-US" sz="1700" kern="1200" dirty="0"/>
        </a:p>
      </dsp:txBody>
      <dsp:txXfrm>
        <a:off x="1639366" y="2189086"/>
        <a:ext cx="1839660" cy="1247208"/>
      </dsp:txXfrm>
    </dsp:sp>
    <dsp:sp modelId="{9E228984-66D0-CA4A-9EB0-FB490890087F}">
      <dsp:nvSpPr>
        <dsp:cNvPr id="0" name=""/>
        <dsp:cNvSpPr/>
      </dsp:nvSpPr>
      <dsp:spPr>
        <a:xfrm>
          <a:off x="3831431" y="1953020"/>
          <a:ext cx="4175439" cy="1717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865 collections split among 21 staff members across division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Each person tasked with looking for collections information in 5 different systems &amp; documenting findings in spreadsheets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4 week deadline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Review completed in 3 weeks</a:t>
          </a:r>
          <a:endParaRPr lang="en-US" sz="1300" kern="1200" dirty="0"/>
        </a:p>
      </dsp:txBody>
      <dsp:txXfrm>
        <a:off x="3831431" y="1953020"/>
        <a:ext cx="4175439" cy="1717942"/>
      </dsp:txXfrm>
    </dsp:sp>
    <dsp:sp modelId="{BC2B0377-CAE6-5546-9F5E-51EE76EE130A}">
      <dsp:nvSpPr>
        <dsp:cNvPr id="0" name=""/>
        <dsp:cNvSpPr/>
      </dsp:nvSpPr>
      <dsp:spPr>
        <a:xfrm>
          <a:off x="3691722" y="3852067"/>
          <a:ext cx="1974628" cy="138217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Physical &amp; Intellectual Review of “Problem” Collections</a:t>
          </a:r>
          <a:endParaRPr lang="en-US" sz="1700" kern="1200" dirty="0"/>
        </a:p>
      </dsp:txBody>
      <dsp:txXfrm>
        <a:off x="3759206" y="3919551"/>
        <a:ext cx="1839660" cy="1247208"/>
      </dsp:txXfrm>
    </dsp:sp>
    <dsp:sp modelId="{0E635A0A-6B66-5B40-9415-B5713C656192}">
      <dsp:nvSpPr>
        <dsp:cNvPr id="0" name=""/>
        <dsp:cNvSpPr/>
      </dsp:nvSpPr>
      <dsp:spPr>
        <a:xfrm>
          <a:off x="5646480" y="3674242"/>
          <a:ext cx="2784248" cy="16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311 collections physically reviewed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Phase 1 – archivists reviewed collections to document needs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Did we still have these collections?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Did collections need to be reorganized? Reprocessed? De-accessioned?</a:t>
          </a:r>
          <a:endParaRPr lang="en-US" sz="13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5646480" y="3674242"/>
        <a:ext cx="2784248" cy="1684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A1340-E03C-A844-A856-D95DA9EEEE82}">
      <dsp:nvSpPr>
        <dsp:cNvPr id="0" name=""/>
        <dsp:cNvSpPr/>
      </dsp:nvSpPr>
      <dsp:spPr>
        <a:xfrm>
          <a:off x="3151358" y="2598399"/>
          <a:ext cx="1926883" cy="1926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Simple, dynamic access to archives &amp; manuscripts</a:t>
          </a:r>
          <a:endParaRPr lang="en-US" sz="1900" kern="1200" dirty="0"/>
        </a:p>
      </dsp:txBody>
      <dsp:txXfrm>
        <a:off x="3433543" y="2880584"/>
        <a:ext cx="1362513" cy="1362513"/>
      </dsp:txXfrm>
    </dsp:sp>
    <dsp:sp modelId="{B0E6D192-14D4-AE4C-814B-2FC859F6D651}">
      <dsp:nvSpPr>
        <dsp:cNvPr id="0" name=""/>
        <dsp:cNvSpPr/>
      </dsp:nvSpPr>
      <dsp:spPr>
        <a:xfrm rot="10800000">
          <a:off x="1285853" y="3287260"/>
          <a:ext cx="1762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B0B8F8-D0E0-E04F-AACE-645B069D32F3}">
      <dsp:nvSpPr>
        <dsp:cNvPr id="0" name=""/>
        <dsp:cNvSpPr/>
      </dsp:nvSpPr>
      <dsp:spPr>
        <a:xfrm>
          <a:off x="370583" y="2829625"/>
          <a:ext cx="1830539" cy="14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Discovery Systems Review</a:t>
          </a:r>
          <a:endParaRPr lang="en-US" sz="2100" kern="1200" dirty="0"/>
        </a:p>
      </dsp:txBody>
      <dsp:txXfrm>
        <a:off x="413475" y="2872517"/>
        <a:ext cx="1744755" cy="1378647"/>
      </dsp:txXfrm>
    </dsp:sp>
    <dsp:sp modelId="{DCF8697E-4252-F04D-AE9F-F5C274EB6983}">
      <dsp:nvSpPr>
        <dsp:cNvPr id="0" name=""/>
        <dsp:cNvSpPr/>
      </dsp:nvSpPr>
      <dsp:spPr>
        <a:xfrm rot="13500000">
          <a:off x="1856261" y="1910173"/>
          <a:ext cx="1762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42666D-65A6-0E49-A388-D74BD05D5406}">
      <dsp:nvSpPr>
        <dsp:cNvPr id="0" name=""/>
        <dsp:cNvSpPr/>
      </dsp:nvSpPr>
      <dsp:spPr>
        <a:xfrm>
          <a:off x="1199163" y="829258"/>
          <a:ext cx="1830539" cy="14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Data Clean Up and Consolidation</a:t>
          </a:r>
          <a:endParaRPr lang="en-US" sz="2100" kern="1200" dirty="0"/>
        </a:p>
      </dsp:txBody>
      <dsp:txXfrm>
        <a:off x="1242055" y="872150"/>
        <a:ext cx="1744755" cy="1378647"/>
      </dsp:txXfrm>
    </dsp:sp>
    <dsp:sp modelId="{191059B8-BE3B-264A-ACD8-9B42E92477D8}">
      <dsp:nvSpPr>
        <dsp:cNvPr id="0" name=""/>
        <dsp:cNvSpPr/>
      </dsp:nvSpPr>
      <dsp:spPr>
        <a:xfrm rot="16200000">
          <a:off x="3233349" y="1339765"/>
          <a:ext cx="1762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B514B9-EB00-2848-B52A-E35E01D0BF17}">
      <dsp:nvSpPr>
        <dsp:cNvPr id="0" name=""/>
        <dsp:cNvSpPr/>
      </dsp:nvSpPr>
      <dsp:spPr>
        <a:xfrm>
          <a:off x="3199530" y="679"/>
          <a:ext cx="1830539" cy="14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Physical Collection Review</a:t>
          </a:r>
          <a:endParaRPr lang="en-US" sz="2100" kern="1200" dirty="0"/>
        </a:p>
      </dsp:txBody>
      <dsp:txXfrm>
        <a:off x="3242422" y="43571"/>
        <a:ext cx="1744755" cy="1378647"/>
      </dsp:txXfrm>
    </dsp:sp>
    <dsp:sp modelId="{33B99BF8-5E08-2843-9BBB-206A81AB4AB0}">
      <dsp:nvSpPr>
        <dsp:cNvPr id="0" name=""/>
        <dsp:cNvSpPr/>
      </dsp:nvSpPr>
      <dsp:spPr>
        <a:xfrm rot="18900000">
          <a:off x="4610436" y="1910173"/>
          <a:ext cx="1762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DEAEA4-D2C0-154B-B5BD-0F23BE64FDDF}">
      <dsp:nvSpPr>
        <dsp:cNvPr id="0" name=""/>
        <dsp:cNvSpPr/>
      </dsp:nvSpPr>
      <dsp:spPr>
        <a:xfrm>
          <a:off x="5199897" y="829258"/>
          <a:ext cx="1830539" cy="14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Reorganization &amp; Reprocessing of Collections</a:t>
          </a:r>
          <a:endParaRPr lang="en-US" sz="2100" kern="1200" dirty="0"/>
        </a:p>
      </dsp:txBody>
      <dsp:txXfrm>
        <a:off x="5242789" y="872150"/>
        <a:ext cx="1744755" cy="1378647"/>
      </dsp:txXfrm>
    </dsp:sp>
    <dsp:sp modelId="{20DED8BE-48DA-2843-9A78-F2881B107960}">
      <dsp:nvSpPr>
        <dsp:cNvPr id="0" name=""/>
        <dsp:cNvSpPr/>
      </dsp:nvSpPr>
      <dsp:spPr>
        <a:xfrm>
          <a:off x="5180844" y="3287260"/>
          <a:ext cx="1762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963454-A9FA-B34B-B27E-2020BC3F725A}">
      <dsp:nvSpPr>
        <dsp:cNvPr id="0" name=""/>
        <dsp:cNvSpPr/>
      </dsp:nvSpPr>
      <dsp:spPr>
        <a:xfrm>
          <a:off x="6028476" y="2829625"/>
          <a:ext cx="1830539" cy="14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Cataloging &amp; Clean-Up</a:t>
          </a:r>
          <a:endParaRPr lang="en-US" sz="2100" kern="1200" dirty="0"/>
        </a:p>
      </dsp:txBody>
      <dsp:txXfrm>
        <a:off x="6071368" y="2872517"/>
        <a:ext cx="1744755" cy="13786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04C68-AECB-AC47-96CD-B439F7AA76D3}">
      <dsp:nvSpPr>
        <dsp:cNvPr id="0" name=""/>
        <dsp:cNvSpPr/>
      </dsp:nvSpPr>
      <dsp:spPr>
        <a:xfrm>
          <a:off x="2402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Digital Archivist</a:t>
          </a:r>
          <a:endParaRPr lang="en-US" sz="900" kern="1200" dirty="0"/>
        </a:p>
      </dsp:txBody>
      <dsp:txXfrm>
        <a:off x="126423" y="1897032"/>
        <a:ext cx="598827" cy="598827"/>
      </dsp:txXfrm>
    </dsp:sp>
    <dsp:sp modelId="{2180B720-0167-7F49-BEC7-3D62FA0E297F}">
      <dsp:nvSpPr>
        <dsp:cNvPr id="0" name=""/>
        <dsp:cNvSpPr/>
      </dsp:nvSpPr>
      <dsp:spPr>
        <a:xfrm>
          <a:off x="918037" y="1950854"/>
          <a:ext cx="491184" cy="491184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983143" y="2138683"/>
        <a:ext cx="360972" cy="115526"/>
      </dsp:txXfrm>
    </dsp:sp>
    <dsp:sp modelId="{7FF08310-CCFE-3944-A7C6-FC24CC5843AF}">
      <dsp:nvSpPr>
        <dsp:cNvPr id="0" name=""/>
        <dsp:cNvSpPr/>
      </dsp:nvSpPr>
      <dsp:spPr>
        <a:xfrm>
          <a:off x="1477987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University Archivist</a:t>
          </a:r>
          <a:endParaRPr lang="en-US" sz="900" kern="1200" dirty="0"/>
        </a:p>
      </dsp:txBody>
      <dsp:txXfrm>
        <a:off x="1602008" y="1897032"/>
        <a:ext cx="598827" cy="598827"/>
      </dsp:txXfrm>
    </dsp:sp>
    <dsp:sp modelId="{688FEDEE-3917-2C41-94C2-F24F18DD4DF5}">
      <dsp:nvSpPr>
        <dsp:cNvPr id="0" name=""/>
        <dsp:cNvSpPr/>
      </dsp:nvSpPr>
      <dsp:spPr>
        <a:xfrm>
          <a:off x="2393622" y="1950854"/>
          <a:ext cx="491184" cy="491184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458728" y="2138683"/>
        <a:ext cx="360972" cy="115526"/>
      </dsp:txXfrm>
    </dsp:sp>
    <dsp:sp modelId="{8147C4C2-F444-4B4E-869C-4D45259A1A0E}">
      <dsp:nvSpPr>
        <dsp:cNvPr id="0" name=""/>
        <dsp:cNvSpPr/>
      </dsp:nvSpPr>
      <dsp:spPr>
        <a:xfrm>
          <a:off x="2953572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Manuscripts Archivist</a:t>
          </a:r>
          <a:endParaRPr lang="en-US" sz="900" kern="1200" dirty="0"/>
        </a:p>
      </dsp:txBody>
      <dsp:txXfrm>
        <a:off x="3077593" y="1897032"/>
        <a:ext cx="598827" cy="598827"/>
      </dsp:txXfrm>
    </dsp:sp>
    <dsp:sp modelId="{9878C8B0-339A-3E45-A78D-F58054DAB1FF}">
      <dsp:nvSpPr>
        <dsp:cNvPr id="0" name=""/>
        <dsp:cNvSpPr/>
      </dsp:nvSpPr>
      <dsp:spPr>
        <a:xfrm>
          <a:off x="3869207" y="1950854"/>
          <a:ext cx="491184" cy="491184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934313" y="2138683"/>
        <a:ext cx="360972" cy="115526"/>
      </dsp:txXfrm>
    </dsp:sp>
    <dsp:sp modelId="{6F3CD34A-0581-9A4F-971E-C200A810621F}">
      <dsp:nvSpPr>
        <dsp:cNvPr id="0" name=""/>
        <dsp:cNvSpPr/>
      </dsp:nvSpPr>
      <dsp:spPr>
        <a:xfrm>
          <a:off x="4429157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Collections Manager</a:t>
          </a:r>
          <a:endParaRPr lang="en-US" sz="900" kern="1200" dirty="0"/>
        </a:p>
      </dsp:txBody>
      <dsp:txXfrm>
        <a:off x="4553178" y="1897032"/>
        <a:ext cx="598827" cy="598827"/>
      </dsp:txXfrm>
    </dsp:sp>
    <dsp:sp modelId="{C4A178FE-C6F5-284C-BD7B-B0DAAB9C5472}">
      <dsp:nvSpPr>
        <dsp:cNvPr id="0" name=""/>
        <dsp:cNvSpPr/>
      </dsp:nvSpPr>
      <dsp:spPr>
        <a:xfrm>
          <a:off x="5344792" y="1950854"/>
          <a:ext cx="491184" cy="491184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5409898" y="2138683"/>
        <a:ext cx="360972" cy="115526"/>
      </dsp:txXfrm>
    </dsp:sp>
    <dsp:sp modelId="{9B26C73E-97ED-9A41-B2F7-0810635F3AC5}">
      <dsp:nvSpPr>
        <dsp:cNvPr id="0" name=""/>
        <dsp:cNvSpPr/>
      </dsp:nvSpPr>
      <dsp:spPr>
        <a:xfrm>
          <a:off x="5904742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Broader </a:t>
          </a:r>
          <a:r>
            <a:rPr lang="en-US" sz="900" kern="1200" smtClean="0"/>
            <a:t>division staff</a:t>
          </a:r>
          <a:endParaRPr lang="en-US" sz="900" kern="1200"/>
        </a:p>
      </dsp:txBody>
      <dsp:txXfrm>
        <a:off x="6028763" y="1897032"/>
        <a:ext cx="598827" cy="598827"/>
      </dsp:txXfrm>
    </dsp:sp>
    <dsp:sp modelId="{3C6058A4-FC92-3843-AD31-3D06BA470A72}">
      <dsp:nvSpPr>
        <dsp:cNvPr id="0" name=""/>
        <dsp:cNvSpPr/>
      </dsp:nvSpPr>
      <dsp:spPr>
        <a:xfrm>
          <a:off x="6820377" y="1950854"/>
          <a:ext cx="491184" cy="491184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6885483" y="2052038"/>
        <a:ext cx="360972" cy="288816"/>
      </dsp:txXfrm>
    </dsp:sp>
    <dsp:sp modelId="{9A704984-FF28-1648-A5CE-8A85EA8B4B85}">
      <dsp:nvSpPr>
        <dsp:cNvPr id="0" name=""/>
        <dsp:cNvSpPr/>
      </dsp:nvSpPr>
      <dsp:spPr>
        <a:xfrm>
          <a:off x="7380327" y="1773011"/>
          <a:ext cx="846869" cy="8468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Review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Analysis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Clean Up</a:t>
          </a:r>
          <a:endParaRPr lang="en-US" sz="900" kern="1200" dirty="0"/>
        </a:p>
      </dsp:txBody>
      <dsp:txXfrm>
        <a:off x="7504348" y="1897032"/>
        <a:ext cx="598827" cy="5988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030B12-7BEA-F041-AF75-34A18CE63E15}">
      <dsp:nvSpPr>
        <dsp:cNvPr id="0" name=""/>
        <dsp:cNvSpPr/>
      </dsp:nvSpPr>
      <dsp:spPr>
        <a:xfrm>
          <a:off x="3026" y="64690"/>
          <a:ext cx="2885182" cy="115407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Starting Point</a:t>
          </a:r>
          <a:endParaRPr lang="en-US" sz="2700" kern="1200" dirty="0"/>
        </a:p>
      </dsp:txBody>
      <dsp:txXfrm>
        <a:off x="580062" y="64690"/>
        <a:ext cx="1731110" cy="1154072"/>
      </dsp:txXfrm>
    </dsp:sp>
    <dsp:sp modelId="{B204C348-12DA-6343-AD77-39B9B8A29698}">
      <dsp:nvSpPr>
        <dsp:cNvPr id="0" name=""/>
        <dsp:cNvSpPr/>
      </dsp:nvSpPr>
      <dsp:spPr>
        <a:xfrm>
          <a:off x="3026" y="1363022"/>
          <a:ext cx="2308145" cy="309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Archon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 smtClean="0"/>
            <a:t>DigiTool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PALMM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Paper Only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“Old Website”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Library Catalog</a:t>
          </a:r>
          <a:endParaRPr lang="en-US" sz="2700" kern="1200" dirty="0"/>
        </a:p>
      </dsp:txBody>
      <dsp:txXfrm>
        <a:off x="3026" y="1363022"/>
        <a:ext cx="2308145" cy="3098250"/>
      </dsp:txXfrm>
    </dsp:sp>
    <dsp:sp modelId="{67743C7A-7548-B041-9705-091B9806672E}">
      <dsp:nvSpPr>
        <dsp:cNvPr id="0" name=""/>
        <dsp:cNvSpPr/>
      </dsp:nvSpPr>
      <dsp:spPr>
        <a:xfrm>
          <a:off x="2672208" y="64690"/>
          <a:ext cx="2885182" cy="115407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Mid Point</a:t>
          </a:r>
          <a:endParaRPr lang="en-US" sz="2700" kern="1200" dirty="0"/>
        </a:p>
      </dsp:txBody>
      <dsp:txXfrm>
        <a:off x="3249244" y="64690"/>
        <a:ext cx="1731110" cy="1154072"/>
      </dsp:txXfrm>
    </dsp:sp>
    <dsp:sp modelId="{0AAD6054-1DA5-164F-9B7C-13DA2FB96928}">
      <dsp:nvSpPr>
        <dsp:cNvPr id="0" name=""/>
        <dsp:cNvSpPr/>
      </dsp:nvSpPr>
      <dsp:spPr>
        <a:xfrm>
          <a:off x="2672208" y="1363022"/>
          <a:ext cx="2308145" cy="309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Archon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Library Catalog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Paper Only</a:t>
          </a:r>
          <a:endParaRPr lang="en-US" sz="2700" kern="1200" dirty="0"/>
        </a:p>
      </dsp:txBody>
      <dsp:txXfrm>
        <a:off x="2672208" y="1363022"/>
        <a:ext cx="2308145" cy="3098250"/>
      </dsp:txXfrm>
    </dsp:sp>
    <dsp:sp modelId="{DE95E2D2-FDD1-624E-A02D-FA087F18B262}">
      <dsp:nvSpPr>
        <dsp:cNvPr id="0" name=""/>
        <dsp:cNvSpPr/>
      </dsp:nvSpPr>
      <dsp:spPr>
        <a:xfrm>
          <a:off x="5341391" y="64690"/>
          <a:ext cx="2885182" cy="115407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Moving towards</a:t>
          </a:r>
          <a:endParaRPr lang="en-US" sz="2700" kern="1200" dirty="0"/>
        </a:p>
      </dsp:txBody>
      <dsp:txXfrm>
        <a:off x="5918427" y="64690"/>
        <a:ext cx="1731110" cy="1154072"/>
      </dsp:txXfrm>
    </dsp:sp>
    <dsp:sp modelId="{B44B4193-7088-3F41-808F-FB5851338A5D}">
      <dsp:nvSpPr>
        <dsp:cNvPr id="0" name=""/>
        <dsp:cNvSpPr/>
      </dsp:nvSpPr>
      <dsp:spPr>
        <a:xfrm>
          <a:off x="5341391" y="1363022"/>
          <a:ext cx="2308145" cy="309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 smtClean="0"/>
            <a:t>ArchivesSpace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Library Catalog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? Dynamic online presentation of collection information</a:t>
          </a:r>
          <a:endParaRPr lang="en-US" sz="2700" kern="1200" dirty="0"/>
        </a:p>
      </dsp:txBody>
      <dsp:txXfrm>
        <a:off x="5341391" y="1363022"/>
        <a:ext cx="2308145" cy="3098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625586C4-8A44-7048-85EE-842351B660A7}" type="datetimeFigureOut">
              <a:rPr lang="en-US" smtClean="0"/>
              <a:t>8/13/14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4E7FBF9B-FB89-DD41-8979-087653B8E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3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64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983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28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24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48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94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42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64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6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04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1176 (total # of collection listings between MSS, Pepper, &amp; HP)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Not including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113 unprocessed accessions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28 listings for Oversize Map Case Collections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53 listings for MSS-Newspapers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865 collections reviewed for access points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Split between 21 people; review completed in 3 weeks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311 collections reviewed for arrangement issues &amp; questions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Split between 2 archivists, Eddie Woodward &amp; Burt Altman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8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7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BF9B-FB89-DD41-8979-087653B8EC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2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536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21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40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30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189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458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3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371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416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76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09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7E044-0332-B440-890E-D0D80C74C1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8/13/14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BA5FD-DCA5-7E49-A0FE-D56B2C639C6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598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4545"/>
            <a:ext cx="7772400" cy="24459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Order Out of Chaos: Uncovering Hidden Collections through Collaboration &amp; </a:t>
            </a:r>
            <a:r>
              <a:rPr lang="en-US" smtClean="0"/>
              <a:t>Enhanced Discovery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55" y="5818909"/>
            <a:ext cx="6400800" cy="614218"/>
          </a:xfrm>
        </p:spPr>
        <p:txBody>
          <a:bodyPr anchor="ctr">
            <a:normAutofit fontScale="32500" lnSpcReduction="20000"/>
          </a:bodyPr>
          <a:lstStyle/>
          <a:p>
            <a:pPr algn="l"/>
            <a:r>
              <a:rPr lang="en-US" dirty="0" smtClean="0"/>
              <a:t>Katie McCormick</a:t>
            </a:r>
          </a:p>
          <a:p>
            <a:pPr algn="l"/>
            <a:r>
              <a:rPr lang="en-US" dirty="0" smtClean="0"/>
              <a:t>Associate Dean of Libraries for Special Collections &amp; Archives</a:t>
            </a:r>
          </a:p>
          <a:p>
            <a:pPr algn="l"/>
            <a:r>
              <a:rPr lang="en-US" dirty="0" smtClean="0"/>
              <a:t>Society of American Archivists 2014, Research  Libraries Roundtable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73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0263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0191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727453"/>
              </p:ext>
            </p:extLst>
          </p:nvPr>
        </p:nvGraphicFramePr>
        <p:xfrm>
          <a:off x="-47625" y="1584533"/>
          <a:ext cx="9239250" cy="494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12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Steady Progress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9487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851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We’re Discovering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Tracking &amp; finding “</a:t>
            </a:r>
            <a:r>
              <a:rPr lang="en-US" dirty="0" err="1" smtClean="0"/>
              <a:t>missing”collections</a:t>
            </a:r>
            <a:r>
              <a:rPr lang="en-US" dirty="0" smtClean="0"/>
              <a:t> (started with 10, down to 5)</a:t>
            </a:r>
          </a:p>
          <a:p>
            <a:r>
              <a:rPr lang="en-US" dirty="0" smtClean="0"/>
              <a:t>Preservation Issues</a:t>
            </a:r>
          </a:p>
          <a:p>
            <a:pPr lvl="1"/>
            <a:r>
              <a:rPr lang="en-US" dirty="0" smtClean="0"/>
              <a:t>Over and under filled boxes</a:t>
            </a:r>
          </a:p>
          <a:p>
            <a:pPr lvl="1"/>
            <a:r>
              <a:rPr lang="en-US" dirty="0" smtClean="0"/>
              <a:t>Inappropriate use of storage materials &amp; supplies</a:t>
            </a:r>
          </a:p>
          <a:p>
            <a:pPr lvl="1"/>
            <a:r>
              <a:rPr lang="en-US" dirty="0" smtClean="0"/>
              <a:t>Acidic, damaged boxes</a:t>
            </a:r>
          </a:p>
          <a:p>
            <a:r>
              <a:rPr lang="en-US" dirty="0" smtClean="0"/>
              <a:t>Administrative Issues</a:t>
            </a:r>
          </a:p>
          <a:p>
            <a:pPr lvl="1"/>
            <a:r>
              <a:rPr lang="en-US" dirty="0" smtClean="0"/>
              <a:t>Incorrect locations &amp; extents</a:t>
            </a:r>
          </a:p>
          <a:p>
            <a:pPr lvl="1"/>
            <a:r>
              <a:rPr lang="en-US" dirty="0" smtClean="0"/>
              <a:t>Inconsistent naming between labels, documents, finding aids, etc.</a:t>
            </a:r>
          </a:p>
          <a:p>
            <a:pPr lvl="1"/>
            <a:r>
              <a:rPr lang="en-US" dirty="0" smtClean="0"/>
              <a:t>Folders from other collections mixed into boxes from physically close collections</a:t>
            </a:r>
          </a:p>
          <a:p>
            <a:pPr lvl="1"/>
            <a:r>
              <a:rPr lang="en-US" dirty="0" smtClean="0"/>
              <a:t>Collections of publications that should have been catalogued as serials and monographs</a:t>
            </a:r>
          </a:p>
          <a:p>
            <a:pPr lvl="1"/>
            <a:r>
              <a:rPr lang="en-US" dirty="0" smtClean="0"/>
              <a:t>Mislabeled collections</a:t>
            </a:r>
          </a:p>
          <a:p>
            <a:pPr lvl="1"/>
            <a:r>
              <a:rPr lang="en-US" dirty="0" smtClean="0"/>
              <a:t>Multiple parts of same collection accessioned as multiple collections across different areas</a:t>
            </a:r>
          </a:p>
          <a:p>
            <a:pPr lvl="1"/>
            <a:r>
              <a:rPr lang="en-US" dirty="0" smtClean="0"/>
              <a:t>Un-accessioned materials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437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Timeline for Archon data to be good enough to migrate</a:t>
            </a:r>
          </a:p>
          <a:p>
            <a:r>
              <a:rPr lang="en-US" dirty="0" smtClean="0"/>
              <a:t>Exploration of </a:t>
            </a:r>
            <a:r>
              <a:rPr lang="en-US" dirty="0" err="1" smtClean="0"/>
              <a:t>ArchivesSpace</a:t>
            </a:r>
            <a:endParaRPr lang="en-US" dirty="0" smtClean="0"/>
          </a:p>
          <a:p>
            <a:r>
              <a:rPr lang="en-US" dirty="0" smtClean="0"/>
              <a:t>Discussions around our “next generation” finding aid delivery/display needs</a:t>
            </a:r>
          </a:p>
          <a:p>
            <a:r>
              <a:rPr lang="en-US" dirty="0" smtClean="0"/>
              <a:t>Plans &amp; timelines for reorganizing &amp; reprocessing</a:t>
            </a:r>
          </a:p>
          <a:p>
            <a:r>
              <a:rPr lang="en-US" dirty="0" smtClean="0"/>
              <a:t>Integrating digitization decisions into processing &amp; review plans</a:t>
            </a:r>
          </a:p>
          <a:p>
            <a:r>
              <a:rPr lang="en-US" dirty="0" smtClean="0"/>
              <a:t>Catalog Clean-Up</a:t>
            </a:r>
          </a:p>
          <a:p>
            <a:r>
              <a:rPr lang="en-US" dirty="0" smtClean="0"/>
              <a:t>Data Migration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8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Ultimate Goals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Manuscript and Archives Collections to</a:t>
            </a:r>
          </a:p>
          <a:p>
            <a:pPr lvl="1"/>
            <a:r>
              <a:rPr lang="en-US" dirty="0" smtClean="0"/>
              <a:t>Have </a:t>
            </a:r>
            <a:r>
              <a:rPr lang="en-US" dirty="0"/>
              <a:t>c</a:t>
            </a:r>
            <a:r>
              <a:rPr lang="en-US" dirty="0" smtClean="0"/>
              <a:t>omplete online access</a:t>
            </a:r>
          </a:p>
          <a:p>
            <a:pPr lvl="1"/>
            <a:r>
              <a:rPr lang="en-US" dirty="0" smtClean="0"/>
              <a:t>Be fully searchable (at least at the collection level)</a:t>
            </a:r>
          </a:p>
          <a:p>
            <a:pPr lvl="1"/>
            <a:r>
              <a:rPr lang="en-US" dirty="0" smtClean="0"/>
              <a:t>Have coordinated representation in multiple access points</a:t>
            </a:r>
          </a:p>
          <a:p>
            <a:pPr lvl="1"/>
            <a:r>
              <a:rPr lang="en-US" dirty="0" smtClean="0"/>
              <a:t>Consistent, flexible metadata – whatever system we put information in we want to be able to migrate with the least number of steps</a:t>
            </a:r>
          </a:p>
          <a:p>
            <a:pPr lvl="1"/>
            <a:r>
              <a:rPr lang="en-US" dirty="0" smtClean="0"/>
              <a:t>Ability to market our collections and connect a variety of users to material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76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Initial Issues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Collection information in multiple places but not necessarily consistent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No collection information available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Collection information only available through a physical visit to the reading room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Similarly named/ same named collections across areas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Lack on university archives structure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Difficult to connect researchers and others to our collections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have not had a good understanding of these issues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26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511"/>
          </a:xfrm>
        </p:spPr>
        <p:txBody>
          <a:bodyPr/>
          <a:lstStyle/>
          <a:p>
            <a:r>
              <a:rPr lang="en-US" dirty="0" smtClean="0"/>
              <a:t>Breaking It Down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846498"/>
              </p:ext>
            </p:extLst>
          </p:nvPr>
        </p:nvGraphicFramePr>
        <p:xfrm>
          <a:off x="457200" y="1270052"/>
          <a:ext cx="8489447" cy="4907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7785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Special Collections &amp; Archives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467347"/>
              </p:ext>
            </p:extLst>
          </p:nvPr>
        </p:nvGraphicFramePr>
        <p:xfrm>
          <a:off x="457200" y="1201276"/>
          <a:ext cx="8229600" cy="5491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106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Special Collections &amp; Archives</a:t>
            </a:r>
            <a:br>
              <a:rPr lang="en-US" dirty="0" smtClean="0"/>
            </a:br>
            <a:r>
              <a:rPr lang="en-US" dirty="0" smtClean="0"/>
              <a:t>Division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142813"/>
              </p:ext>
            </p:extLst>
          </p:nvPr>
        </p:nvGraphicFramePr>
        <p:xfrm>
          <a:off x="457200" y="1154450"/>
          <a:ext cx="8229600" cy="4971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3620990"/>
            <a:ext cx="185990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Digital Archivist</a:t>
            </a:r>
          </a:p>
          <a:p>
            <a:r>
              <a:rPr lang="en-US" dirty="0" smtClean="0"/>
              <a:t>Metadata Librarian</a:t>
            </a:r>
          </a:p>
          <a:p>
            <a:r>
              <a:rPr lang="en-US" dirty="0" smtClean="0"/>
              <a:t>Digital Studio Manager</a:t>
            </a:r>
          </a:p>
          <a:p>
            <a:r>
              <a:rPr lang="en-US" dirty="0" smtClean="0"/>
              <a:t>2 FTE staff</a:t>
            </a:r>
          </a:p>
          <a:p>
            <a:r>
              <a:rPr lang="en-US" dirty="0" smtClean="0"/>
              <a:t>1-4 PTE staff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29826" y="1441531"/>
            <a:ext cx="1870852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4 FTE Librarians</a:t>
            </a:r>
          </a:p>
          <a:p>
            <a:r>
              <a:rPr lang="en-US" dirty="0" smtClean="0"/>
              <a:t>4-5 FTE Staff</a:t>
            </a:r>
          </a:p>
          <a:p>
            <a:r>
              <a:rPr lang="en-US" dirty="0" smtClean="0"/>
              <a:t>1-2 PTE Staff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81055" y="720766"/>
            <a:ext cx="3162945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Rare Books Librarian</a:t>
            </a:r>
          </a:p>
          <a:p>
            <a:r>
              <a:rPr lang="en-US" dirty="0" smtClean="0"/>
              <a:t>Manuscripts Archivist</a:t>
            </a:r>
          </a:p>
          <a:p>
            <a:r>
              <a:rPr lang="en-US" dirty="0" smtClean="0"/>
              <a:t>Collections Manager</a:t>
            </a:r>
          </a:p>
          <a:p>
            <a:r>
              <a:rPr lang="en-US" dirty="0" smtClean="0"/>
              <a:t>1 FTE Staff</a:t>
            </a:r>
          </a:p>
          <a:p>
            <a:r>
              <a:rPr lang="en-US" dirty="0" smtClean="0"/>
              <a:t>2 PTE Staff</a:t>
            </a:r>
          </a:p>
          <a:p>
            <a:r>
              <a:rPr lang="en-US" dirty="0" smtClean="0"/>
              <a:t>2 Graduate Assistants (rotating)</a:t>
            </a:r>
          </a:p>
          <a:p>
            <a:r>
              <a:rPr lang="en-US" dirty="0" smtClean="0"/>
              <a:t>1 Intern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79073" y="5934670"/>
            <a:ext cx="2601982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Pepper Library Supervisor</a:t>
            </a:r>
          </a:p>
          <a:p>
            <a:r>
              <a:rPr lang="en-US" dirty="0" smtClean="0"/>
              <a:t>1 FTE Staff</a:t>
            </a:r>
          </a:p>
          <a:p>
            <a:r>
              <a:rPr lang="en-US" dirty="0" smtClean="0"/>
              <a:t>1 PTE Staff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44055" y="3466540"/>
            <a:ext cx="209398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Heritage Protocol/University Archivist</a:t>
            </a:r>
          </a:p>
          <a:p>
            <a:r>
              <a:rPr lang="en-US" dirty="0" smtClean="0"/>
              <a:t>1 FTE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50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976169"/>
              </p:ext>
            </p:extLst>
          </p:nvPr>
        </p:nvGraphicFramePr>
        <p:xfrm>
          <a:off x="457200" y="446188"/>
          <a:ext cx="8433634" cy="567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4723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Elements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7753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9793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Players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443193"/>
              </p:ext>
            </p:extLst>
          </p:nvPr>
        </p:nvGraphicFramePr>
        <p:xfrm>
          <a:off x="457200" y="1733270"/>
          <a:ext cx="8229600" cy="4392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3859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FA_Slides[1]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SFA_Slides[1][1].thmx</Template>
  <TotalTime>916</TotalTime>
  <Words>854</Words>
  <Application>Microsoft Macintosh PowerPoint</Application>
  <PresentationFormat>On-screen Show (4:3)</PresentationFormat>
  <Paragraphs>182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SFA_Slides[1][1]</vt:lpstr>
      <vt:lpstr>Order Out of Chaos: Uncovering Hidden Collections through Collaboration &amp; Enhanced Discovery</vt:lpstr>
      <vt:lpstr>Ultimate Goals</vt:lpstr>
      <vt:lpstr>Initial Issues</vt:lpstr>
      <vt:lpstr>Breaking It Down</vt:lpstr>
      <vt:lpstr>2012 Special Collections &amp; Archives</vt:lpstr>
      <vt:lpstr>2014 Special Collections &amp; Archives Division </vt:lpstr>
      <vt:lpstr>PowerPoint Presentation</vt:lpstr>
      <vt:lpstr>Work Elements</vt:lpstr>
      <vt:lpstr>Key Players</vt:lpstr>
      <vt:lpstr>PowerPoint Presentation</vt:lpstr>
      <vt:lpstr>Initial Results</vt:lpstr>
      <vt:lpstr>Steady Progress</vt:lpstr>
      <vt:lpstr>What We’re Discovering</vt:lpstr>
      <vt:lpstr>What’s Next?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McCormick</dc:creator>
  <cp:lastModifiedBy>Katie McCormick</cp:lastModifiedBy>
  <cp:revision>19</cp:revision>
  <cp:lastPrinted>2014-08-13T13:19:38Z</cp:lastPrinted>
  <dcterms:created xsi:type="dcterms:W3CDTF">2014-08-12T21:43:21Z</dcterms:created>
  <dcterms:modified xsi:type="dcterms:W3CDTF">2014-08-13T19:02:26Z</dcterms:modified>
</cp:coreProperties>
</file>