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saveSubsetFonts="1">
  <p:sldMasterIdLst>
    <p:sldMasterId r:id="rId4" id="2147483648"/>
  </p:sldMasterIdLst>
  <p:notesMasterIdLst>
    <p:notesMasterId r:id="rId5"/>
  </p:notesMasterIdLst>
  <p:sldIdLst>
    <p:sldId r:id="rId6" id="256"/>
    <p:sldId r:id="rId7" id="257"/>
    <p:sldId r:id="rId8" id="258"/>
    <p:sldId r:id="rId9" id="259"/>
    <p:sldId r:id="rId10" id="260"/>
    <p:sldId r:id="rId11" id="261"/>
    <p:sldId r:id="rId12" id="262"/>
    <p:sldId r:id="rId13" id="263"/>
    <p:sldId r:id="rId14" id="264"/>
    <p:sldId r:id="rId15" id="265"/>
    <p:sldId r:id="rId16" id="266"/>
    <p:sldId r:id="rId17" id="267"/>
    <p:sldId r:id="rId18" id="268"/>
    <p:sldId r:id="rId19" id="269"/>
  </p:sldIdLst>
  <p:sldSz cx="9144000" cy="6858000" type="screen4x3"/>
  <p:notesSz xmlns:c="http://schemas.openxmlformats.org/drawingml/2006/chart" xmlns:pic="http://schemas.openxmlformats.org/drawingml/2006/picture" xmlns:dgm="http://schemas.openxmlformats.org/drawingml/2006/diagram" cx="6858000" cy="9144000"/>
  <p:defaultTextStyle xmlns:c="http://schemas.openxmlformats.org/drawingml/2006/chart" xmlns:pic="http://schemas.openxmlformats.org/drawingml/2006/picture" xmlns:dgm="http://schemas.openxmlformats.org/drawingml/2006/diagram">
    <a:defPPr>
      <a:defRPr lang="en-US">
        <a:uFillTx/>
      </a:defRPr>
    </a:defPPr>
    <a:lvl1pPr algn="l" defTabSz="914400" eaLnBrk="1" hangingPunct="1" latinLnBrk="0" marL="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uFillTx/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/>
</file>

<file path=ppt/tableStyles.xml><?xml version="1.0" encoding="utf-8"?>
<a:tblStyleLst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def="{5C22544A-7EE6-4342-B048-85BDC9FD1C3A}"/>
</file>

<file path=ppt/viewProps.xml><?xml version="1.0" encoding="utf-8"?>
<p:viewP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normalViewPr showOutlineIcons="0">
    <p:restoredLeft sz="15620"/>
    <p:restoredTop sz="94660"/>
  </p:normalViewPr>
  <p:slideViewPr>
    <p:cSldViewPr>
      <p:cViewPr varScale="1">
        <p:scale xmlns:c="http://schemas.openxmlformats.org/drawingml/2006/chart" xmlns:pic="http://schemas.openxmlformats.org/drawingml/2006/picture" xmlns:dgm="http://schemas.openxmlformats.org/drawingml/2006/diagram">
          <a:sx d="100" n="60"/>
          <a:sy d="100" n="60"/>
        </p:scale>
        <p:origin xmlns:c="http://schemas.openxmlformats.org/drawingml/2006/chart" xmlns:pic="http://schemas.openxmlformats.org/drawingml/2006/picture" xmlns:dgm="http://schemas.openxmlformats.org/drawingml/2006/diagram" x="-522" y="-84"/>
      </p:cViewPr>
      <p:guideLst>
        <p:guide orient="horz" pos="2160"/>
        <p:guide pos="2880"/>
      </p:guideLst>
    </p:cSldViewPr>
  </p:slideViewPr>
  <p:notesTextViewPr>
    <p:cViewPr>
      <p:scale xmlns:c="http://schemas.openxmlformats.org/drawingml/2006/chart" xmlns:pic="http://schemas.openxmlformats.org/drawingml/2006/picture" xmlns:dgm="http://schemas.openxmlformats.org/drawingml/2006/diagram">
        <a:sx d="100" n="100"/>
        <a:sy d="100" n="100"/>
      </p:scale>
      <p:origin xmlns:c="http://schemas.openxmlformats.org/drawingml/2006/chart" xmlns:pic="http://schemas.openxmlformats.org/drawingml/2006/picture" xmlns:dgm="http://schemas.openxmlformats.org/drawingml/2006/diagram" x="0" y="0"/>
    </p:cViewPr>
  </p:notesTextViewPr>
  <p:gridSpacing xmlns:c="http://schemas.openxmlformats.org/drawingml/2006/chart" xmlns:pic="http://schemas.openxmlformats.org/drawingml/2006/picture" xmlns:dgm="http://schemas.openxmlformats.org/drawingml/2006/diagram" cx="78028800" cy="78028800"/>
</p:viewPr>
</file>

<file path=ppt/_rels/presentation.xml.rels><?xml version="1.0" standalone="yes" ?><Relationships xmlns="http://schemas.openxmlformats.org/package/2006/relationships"><Relationship Id="rId1" Target="presProps.xml" Type="http://schemas.openxmlformats.org/officeDocument/2006/relationships/presProps"></Relationship><Relationship Id="rId2" Target="tableStyles.xml" Type="http://schemas.openxmlformats.org/officeDocument/2006/relationships/tableStyles"></Relationship><Relationship Id="rId3" Target="viewProps.xml" Type="http://schemas.openxmlformats.org/officeDocument/2006/relationships/viewProps"></Relationship><Relationship Id="rId4" Target="slideMasters/slideMaster1.xml" Type="http://schemas.openxmlformats.org/officeDocument/2006/relationships/slideMaster"></Relationship><Relationship Id="rId5" Target="notesMasters/notesMaster1.xml" Type="http://schemas.openxmlformats.org/officeDocument/2006/relationships/notesMaster"></Relationship><Relationship Id="rId6" Target="slides/slide1.xml" Type="http://schemas.openxmlformats.org/officeDocument/2006/relationships/slide"></Relationship><Relationship Id="rId7" Target="slides/slide2.xml" Type="http://schemas.openxmlformats.org/officeDocument/2006/relationships/slide"></Relationship><Relationship Id="rId8" Target="slides/slide3.xml" Type="http://schemas.openxmlformats.org/officeDocument/2006/relationships/slide"></Relationship><Relationship Id="rId9" Target="slides/slide4.xml" Type="http://schemas.openxmlformats.org/officeDocument/2006/relationships/slide"></Relationship><Relationship Id="rId10" Target="slides/slide5.xml" Type="http://schemas.openxmlformats.org/officeDocument/2006/relationships/slide"></Relationship><Relationship Id="rId11" Target="slides/slide6.xml" Type="http://schemas.openxmlformats.org/officeDocument/2006/relationships/slide"></Relationship><Relationship Id="rId12" Target="slides/slide7.xml" Type="http://schemas.openxmlformats.org/officeDocument/2006/relationships/slide"></Relationship><Relationship Id="rId13" Target="slides/slide8.xml" Type="http://schemas.openxmlformats.org/officeDocument/2006/relationships/slide"></Relationship><Relationship Id="rId14" Target="slides/slide9.xml" Type="http://schemas.openxmlformats.org/officeDocument/2006/relationships/slide"></Relationship><Relationship Id="rId15" Target="slides/slide10.xml" Type="http://schemas.openxmlformats.org/officeDocument/2006/relationships/slide"></Relationship><Relationship Id="rId16" Target="slides/slide11.xml" Type="http://schemas.openxmlformats.org/officeDocument/2006/relationships/slide"></Relationship><Relationship Id="rId17" Target="slides/slide12.xml" Type="http://schemas.openxmlformats.org/officeDocument/2006/relationships/slide"></Relationship><Relationship Id="rId18" Target="slides/slide13.xml" Type="http://schemas.openxmlformats.org/officeDocument/2006/relationships/slide"></Relationship><Relationship Id="rId19" Target="slides/slide14.xml" Type="http://schemas.openxmlformats.org/officeDocument/2006/relationships/slide"></Relationship><Relationship Id="rId20" Target="theme/theme1.xml" Type="http://schemas.openxmlformats.org/officeDocument/2006/relationships/theme"></Relationship></Relationships>
</file>

<file path=ppt/notesMasters/_rels/notesMaster1.xml.rels><?xml version="1.0" standalone="yes" ?><Relationships xmlns="http://schemas.openxmlformats.org/package/2006/relationships"><Relationship Id="rId1" Target="../theme/theme2.xml" Type="http://schemas.openxmlformats.org/officeDocument/2006/relationships/theme"></Relationship></Relationships>
</file>

<file path=ppt/notesMasters/notesMaster1.xml><?xml version="1.0" encoding="utf-8"?>
<p:notes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pic="http://schemas.openxmlformats.org/drawingml/2006/picture" xmlns:dgm="http://schemas.openxmlformats.org/drawingml/2006/diagram" idx="1001">
        <a:schemeClr val="bg1"/>
      </p:bgRef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Header Placeholder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sz="quarter" type="hd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0" y="0"/>
            <a:ext cx="2971800" cy="4572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Date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dt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4613" y="0"/>
            <a:ext cx="2971800" cy="4572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28223903-EE02-4A36-BB58-DCBE94C55C97}" type="datetimeFigureOut">
              <a:rPr lang="en-US" smtClean="0">
                <a:uFillTx/>
              </a:rPr>
              <a:t>3/20/2012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Slide Image Placeholder 3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idx="2" type="sldImg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 xmlns:c="http://schemas.openxmlformats.org/drawingml/2006/chart" xmlns:pic="http://schemas.openxmlformats.org/drawingml/2006/picture" xmlns:dgm="http://schemas.openxmlformats.org/drawingml/2006/diagram">
          <a:bodyPr anchor="ctr" bIns="45720" lIns="91440" rIns="91440" rtlCol="0" tIns="45720" vert="horz"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Notes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4343400"/>
            <a:ext cx="5486400" cy="41148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45720" lIns="91440" rIns="91440" rtlCol="0" tIns="45720" vert="horz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Foot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0" y="8685213"/>
            <a:ext cx="2971800" cy="4572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b" bIns="45720" lIns="91440" rIns="91440" rtlCol="0" tIns="45720" vert="horz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Slide Number Placeholder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5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884613" y="8685213"/>
            <a:ext cx="2971800" cy="4572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b" bIns="45720" lIns="91440" rIns="91440" rtlCol="0" tIns="45720" vert="horz"/>
          <a:lstStyle>
            <a:lvl1pPr algn="r">
              <a:defRPr sz="1200">
                <a:uFillTx/>
              </a:defRPr>
            </a:lvl1pPr>
          </a:lstStyle>
          <a:p>
            <a:fld id="{585130D5-F9FA-4733-AAB2-789088DCA765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lt2" folHlink="folHlink" hlink="hlink" tx1="dk1" tx2="dk2"/>
  <p:notesStyle xmlns:c="http://schemas.openxmlformats.org/drawingml/2006/chart" xmlns:pic="http://schemas.openxmlformats.org/drawingml/2006/picture" xmlns:dgm="http://schemas.openxmlformats.org/drawingml/2006/diagram">
    <a:lvl1pPr algn="l" defTabSz="914400" eaLnBrk="1" hangingPunct="1" latinLnBrk="0" marL="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standalone="yes" ?><Relationships xmlns="http://schemas.openxmlformats.org/package/2006/relationships"><Relationship Id="rId1" Target="../slides/slide2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_rels/notesSlide2.xml.rels><?xml version="1.0" standalone="yes" ?><Relationships xmlns="http://schemas.openxmlformats.org/package/2006/relationships"><Relationship Id="rId1" Target="../slides/slide8.xml" Type="http://schemas.openxmlformats.org/officeDocument/2006/relationships/slide"></Relationship><Relationship Id="rId2" Target="../notesMasters/notesMaster1.xml" Type="http://schemas.openxmlformats.org/officeDocument/2006/relationships/notesMaster"></Relationship></Relationships>
</file>

<file path=ppt/notesSlides/notesSlide1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>
            <a:normAutofit/>
          </a:bodyPr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585130D5-F9FA-4733-AAB2-789088DCA765}" type="slidenum">
              <a:rPr lang="en-US" smtClean="0">
                <a:uFillTx/>
              </a:rPr>
              <a:t>2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Slide Image Placeholder 1"/>
          <p:cNvSpPr xmlns:c="http://schemas.openxmlformats.org/drawingml/2006/chart" xmlns:pic="http://schemas.openxmlformats.org/drawingml/2006/picture" xmlns:dgm="http://schemas.openxmlformats.org/drawingml/2006/diagram">
            <a:spLocks noChangeAspect="1" noGrp="1" noRot="1"/>
          </p:cNvSpPr>
          <p:nvPr>
            <p:ph type="sldImg"/>
          </p:nvPr>
        </p:nvSpPr>
        <p:spPr xmlns:c="http://schemas.openxmlformats.org/drawingml/2006/chart" xmlns:pic="http://schemas.openxmlformats.org/drawingml/2006/picture" xmlns:dgm="http://schemas.openxmlformats.org/drawingml/2006/diagram"/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Notes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>
            <a:normAutofit/>
          </a:bodyPr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585130D5-F9FA-4733-AAB2-789088DCA765}" type="slidenum">
              <a:rPr lang="en-US" smtClean="0">
                <a:uFillTx/>
              </a:rPr>
              <a:t>1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notes>
</file>

<file path=ppt/slideLayouts/_rels/slideLayout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0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11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2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3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4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5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6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7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8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_rels/slideLayout9.xml.rels><?xml version="1.0" standalone="yes" ?><Relationships xmlns="http://schemas.openxmlformats.org/package/2006/relationships"><Relationship Id="rId1" Target="../slideMasters/slideMaster1.xml" Type="http://schemas.openxmlformats.org/officeDocument/2006/relationships/slideMaster"></Relationship></Relationships>
</file>

<file path=ppt/slideLayouts/slideLayout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">
  <p:cSld name="Title Slide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ctr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85800" y="2130425"/>
            <a:ext cx="7772400" cy="14700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Subtitle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sub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371600" y="3886200"/>
            <a:ext cx="6400800" cy="17526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US" smtClean="0">
                <a:uFillTx/>
              </a:rPr>
              <a:t>Click to edit Master subtitle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14D7737D-B2DB-4D1C-BC6B-8F72F6D95BAC}" type="datetimeFigureOut">
              <a:rPr lang="en-US" smtClean="0">
                <a:uFillTx/>
              </a:rPr>
              <a:pPr/>
              <a:t>3/20/2012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D43D0C77-1017-45EE-AFED-67C0A5197F02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0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x">
  <p:cSld name="Title and Vertical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14D7737D-B2DB-4D1C-BC6B-8F72F6D95BAC}" type="datetimeFigureOut">
              <a:rPr lang="en-US" smtClean="0">
                <a:uFillTx/>
              </a:rPr>
              <a:pPr/>
              <a:t>3/20/2012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D43D0C77-1017-45EE-AFED-67C0A5197F02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11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vertTitleAndTx">
  <p:cSld name="Vertical Title and Tex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Vertical 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orient="vert"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629400" y="274638"/>
            <a:ext cx="2057400" cy="58515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Vertical 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orient="vert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274638"/>
            <a:ext cx="6019800" cy="585152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vert="eaVert"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14D7737D-B2DB-4D1C-BC6B-8F72F6D95BAC}" type="datetimeFigureOut">
              <a:rPr lang="en-US" smtClean="0">
                <a:uFillTx/>
              </a:rPr>
              <a:pPr/>
              <a:t>3/20/2012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D43D0C77-1017-45EE-AFED-67C0A5197F02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">
  <p:cSld name="Title and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14D7737D-B2DB-4D1C-BC6B-8F72F6D95BAC}" type="datetimeFigureOut">
              <a:rPr lang="en-US" smtClean="0">
                <a:uFillTx/>
              </a:rPr>
              <a:pPr/>
              <a:t>3/20/2012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D43D0C77-1017-45EE-AFED-67C0A5197F02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3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secHead">
  <p:cSld name="Section Header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22313" y="4406900"/>
            <a:ext cx="7772400" cy="1362075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t"/>
          <a:lstStyle>
            <a:lvl1pPr algn="l">
              <a:defRPr b="1" cap="all" sz="4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722313" y="2906713"/>
            <a:ext cx="7772400" cy="1500187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  <a:uFillTx/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14D7737D-B2DB-4D1C-BC6B-8F72F6D95BAC}" type="datetimeFigureOut">
              <a:rPr lang="en-US" smtClean="0">
                <a:uFillTx/>
              </a:rPr>
              <a:pPr/>
              <a:t>3/20/2012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D43D0C77-1017-45EE-AFED-67C0A5197F02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4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Obj">
  <p:cSld name="Two Content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600200"/>
            <a:ext cx="4038600" cy="4525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48200" y="1600200"/>
            <a:ext cx="4038600" cy="45259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Date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14D7737D-B2DB-4D1C-BC6B-8F72F6D95BAC}" type="datetimeFigureOut">
              <a:rPr lang="en-US" smtClean="0">
                <a:uFillTx/>
              </a:rPr>
              <a:pPr/>
              <a:t>3/20/2012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Foot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Slide Number Placeholder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D43D0C77-1017-45EE-AFED-67C0A5197F02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5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woTxTwoObj">
  <p:cSld name="Comparis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535113"/>
            <a:ext cx="4040188" cy="63976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Conten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2174875"/>
            <a:ext cx="4040188" cy="39512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Text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3" sz="quarter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45025" y="1535113"/>
            <a:ext cx="4041775" cy="63976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indent="0" marL="0">
              <a:buNone/>
              <a:defRPr b="1" sz="2400">
                <a:uFillTx/>
              </a:defRPr>
            </a:lvl1pPr>
            <a:lvl2pPr indent="0" marL="457200">
              <a:buNone/>
              <a:defRPr b="1" sz="2000">
                <a:uFillTx/>
              </a:defRPr>
            </a:lvl2pPr>
            <a:lvl3pPr indent="0" marL="914400">
              <a:buNone/>
              <a:defRPr b="1" sz="1800">
                <a:uFillTx/>
              </a:defRPr>
            </a:lvl3pPr>
            <a:lvl4pPr indent="0" marL="1371600">
              <a:buNone/>
              <a:defRPr b="1" sz="1600">
                <a:uFillTx/>
              </a:defRPr>
            </a:lvl4pPr>
            <a:lvl5pPr indent="0" marL="1828800">
              <a:buNone/>
              <a:defRPr b="1" sz="1600">
                <a:uFillTx/>
              </a:defRPr>
            </a:lvl5pPr>
            <a:lvl6pPr indent="0" marL="2286000">
              <a:buNone/>
              <a:defRPr b="1" sz="1600">
                <a:uFillTx/>
              </a:defRPr>
            </a:lvl6pPr>
            <a:lvl7pPr indent="0" marL="2743200">
              <a:buNone/>
              <a:defRPr b="1" sz="1600">
                <a:uFillTx/>
              </a:defRPr>
            </a:lvl7pPr>
            <a:lvl8pPr indent="0" marL="3200400">
              <a:buNone/>
              <a:defRPr b="1" sz="1600">
                <a:uFillTx/>
              </a:defRPr>
            </a:lvl8pPr>
            <a:lvl9pPr indent="0" marL="3657600">
              <a:buNone/>
              <a:defRPr b="1"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Content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" sz="quarte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645025" y="2174875"/>
            <a:ext cx="4041775" cy="395128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Date Placeholder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14D7737D-B2DB-4D1C-BC6B-8F72F6D95BAC}" type="datetimeFigureOut">
              <a:rPr lang="en-US" smtClean="0">
                <a:uFillTx/>
              </a:rPr>
              <a:pPr/>
              <a:t>3/20/2012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8" name="Footer Placeholder 7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9" name="Slide Number Placeholder 8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D43D0C77-1017-45EE-AFED-67C0A5197F02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6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titleOnly">
  <p:cSld name="Title Only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Date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14D7737D-B2DB-4D1C-BC6B-8F72F6D95BAC}" type="datetimeFigureOut">
              <a:rPr lang="en-US" smtClean="0">
                <a:uFillTx/>
              </a:rPr>
              <a:pPr/>
              <a:t>3/20/2012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Foot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Slide Numb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D43D0C77-1017-45EE-AFED-67C0A5197F02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7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blank">
  <p:cSld name="Blank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Date Placeholder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14D7737D-B2DB-4D1C-BC6B-8F72F6D95BAC}" type="datetimeFigureOut">
              <a:rPr lang="en-US" smtClean="0">
                <a:uFillTx/>
              </a:rPr>
              <a:pPr/>
              <a:t>3/20/2012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Footer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Slide Number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D43D0C77-1017-45EE-AFED-67C0A5197F02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8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objTx">
  <p:cSld name="Content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273050"/>
            <a:ext cx="3008313" cy="116205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algn="l">
              <a:defRPr b="1" sz="2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575050" y="273050"/>
            <a:ext cx="5111750" cy="585311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435100"/>
            <a:ext cx="3008313" cy="4691063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4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Date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14D7737D-B2DB-4D1C-BC6B-8F72F6D95BAC}" type="datetimeFigureOut">
              <a:rPr lang="en-US" smtClean="0">
                <a:uFillTx/>
              </a:rPr>
              <a:pPr/>
              <a:t>3/20/2012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Foot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Slide Number Placeholder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D43D0C77-1017-45EE-AFED-67C0A5197F02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Layouts/slideLayout9.xml><?xml version="1.0" encoding="utf-8"?>
<p:sldLayout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 preserve="1" type="picTx">
  <p:cSld name="Picture with Caption"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792288" y="4800600"/>
            <a:ext cx="5486400" cy="566738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 anchor="b"/>
          <a:lstStyle>
            <a:lvl1pPr algn="l">
              <a:defRPr b="1" sz="2000">
                <a:uFillTx/>
              </a:defRPr>
            </a:lvl1pPr>
          </a:lstStyle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Picture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pic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792288" y="612775"/>
            <a:ext cx="5486400" cy="4114800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3200">
                <a:uFillTx/>
              </a:defRPr>
            </a:lvl1pPr>
            <a:lvl2pPr indent="0" marL="457200">
              <a:buNone/>
              <a:defRPr sz="2800">
                <a:uFillTx/>
              </a:defRPr>
            </a:lvl2pPr>
            <a:lvl3pPr indent="0" marL="914400">
              <a:buNone/>
              <a:defRPr sz="2400">
                <a:uFillTx/>
              </a:defRPr>
            </a:lvl3pPr>
            <a:lvl4pPr indent="0" marL="1371600">
              <a:buNone/>
              <a:defRPr sz="2000">
                <a:uFillTx/>
              </a:defRPr>
            </a:lvl4pPr>
            <a:lvl5pPr indent="0" marL="1828800">
              <a:buNone/>
              <a:defRPr sz="2000">
                <a:uFillTx/>
              </a:defRPr>
            </a:lvl5pPr>
            <a:lvl6pPr indent="0" marL="2286000">
              <a:buNone/>
              <a:defRPr sz="2000">
                <a:uFillTx/>
              </a:defRPr>
            </a:lvl6pPr>
            <a:lvl7pPr indent="0" marL="2743200">
              <a:buNone/>
              <a:defRPr sz="2000">
                <a:uFillTx/>
              </a:defRPr>
            </a:lvl7pPr>
            <a:lvl8pPr indent="0" marL="3200400">
              <a:buNone/>
              <a:defRPr sz="2000">
                <a:uFillTx/>
              </a:defRPr>
            </a:lvl8pPr>
            <a:lvl9pPr indent="0" marL="3657600">
              <a:buNone/>
              <a:defRPr sz="2000">
                <a:uFillTx/>
              </a:defRPr>
            </a:lvl9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Text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1792288" y="5367338"/>
            <a:ext cx="5486400" cy="804862"/>
          </a:xfrm>
        </p:spPr>
        <p:txBody xmlns:c="http://schemas.openxmlformats.org/drawingml/2006/chart" xmlns:pic="http://schemas.openxmlformats.org/drawingml/2006/picture" xmlns:dgm="http://schemas.openxmlformats.org/drawingml/2006/diagram">
          <a:bodyPr/>
          <a:lstStyle>
            <a:lvl1pPr indent="0" marL="0">
              <a:buNone/>
              <a:defRPr sz="1400">
                <a:uFillTx/>
              </a:defRPr>
            </a:lvl1pPr>
            <a:lvl2pPr indent="0" marL="457200">
              <a:buNone/>
              <a:defRPr sz="1200">
                <a:uFillTx/>
              </a:defRPr>
            </a:lvl2pPr>
            <a:lvl3pPr indent="0" marL="914400">
              <a:buNone/>
              <a:defRPr sz="1000">
                <a:uFillTx/>
              </a:defRPr>
            </a:lvl3pPr>
            <a:lvl4pPr indent="0" marL="1371600">
              <a:buNone/>
              <a:defRPr sz="900">
                <a:uFillTx/>
              </a:defRPr>
            </a:lvl4pPr>
            <a:lvl5pPr indent="0" marL="1828800">
              <a:buNone/>
              <a:defRPr sz="900">
                <a:uFillTx/>
              </a:defRPr>
            </a:lvl5pPr>
            <a:lvl6pPr indent="0" marL="2286000">
              <a:buNone/>
              <a:defRPr sz="900">
                <a:uFillTx/>
              </a:defRPr>
            </a:lvl6pPr>
            <a:lvl7pPr indent="0" marL="2743200">
              <a:buNone/>
              <a:defRPr sz="900">
                <a:uFillTx/>
              </a:defRPr>
            </a:lvl7pPr>
            <a:lvl8pPr indent="0" marL="3200400">
              <a:buNone/>
              <a:defRPr sz="900">
                <a:uFillTx/>
              </a:defRPr>
            </a:lvl8pPr>
            <a:lvl9pPr indent="0" marL="3657600">
              <a:buNone/>
              <a:defRPr sz="900">
                <a:uFillTx/>
              </a:defRPr>
            </a:lvl9pPr>
          </a:lstStyle>
          <a:p>
            <a:pPr lvl="0"/>
            <a:r>
              <a:rPr lang="en-US" smtClean="0">
                <a:uFillTx/>
              </a:rPr>
              <a:t>Click to edit Master text styles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Date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0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14D7737D-B2DB-4D1C-BC6B-8F72F6D95BAC}" type="datetimeFigureOut">
              <a:rPr lang="en-US" smtClean="0">
                <a:uFillTx/>
              </a:rPr>
              <a:pPr/>
              <a:t>3/20/2012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Foot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1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7" name="Slide Number Placeholder 6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2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fld id="{D43D0C77-1017-45EE-AFED-67C0A5197F02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Layout>
</file>

<file path=ppt/slideMasters/_rels/slideMaster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slideLayouts/slideLayout2.xml" Type="http://schemas.openxmlformats.org/officeDocument/2006/relationships/slideLayout"></Relationship><Relationship Id="rId3" Target="../slideLayouts/slideLayout3.xml" Type="http://schemas.openxmlformats.org/officeDocument/2006/relationships/slideLayout"></Relationship><Relationship Id="rId4" Target="../slideLayouts/slideLayout4.xml" Type="http://schemas.openxmlformats.org/officeDocument/2006/relationships/slideLayout"></Relationship><Relationship Id="rId5" Target="../slideLayouts/slideLayout5.xml" Type="http://schemas.openxmlformats.org/officeDocument/2006/relationships/slideLayout"></Relationship><Relationship Id="rId6" Target="../slideLayouts/slideLayout6.xml" Type="http://schemas.openxmlformats.org/officeDocument/2006/relationships/slideLayout"></Relationship><Relationship Id="rId7" Target="../slideLayouts/slideLayout7.xml" Type="http://schemas.openxmlformats.org/officeDocument/2006/relationships/slideLayout"></Relationship><Relationship Id="rId8" Target="../slideLayouts/slideLayout8.xml" Type="http://schemas.openxmlformats.org/officeDocument/2006/relationships/slideLayout"></Relationship><Relationship Id="rId9" Target="../slideLayouts/slideLayout9.xml" Type="http://schemas.openxmlformats.org/officeDocument/2006/relationships/slideLayout"></Relationship><Relationship Id="rId10" Target="../slideLayouts/slideLayout10.xml" Type="http://schemas.openxmlformats.org/officeDocument/2006/relationships/slideLayout"></Relationship><Relationship Id="rId11" Target="../slideLayouts/slideLayout11.xml" Type="http://schemas.openxmlformats.org/officeDocument/2006/relationships/slideLayout"></Relationship><Relationship Id="rId12" Target="../theme/theme1.xml" Type="http://schemas.openxmlformats.org/officeDocument/2006/relationships/theme"></Relationship></Relationships>
</file>

<file path=ppt/slideMasters/slideMaster1.xml><?xml version="1.0" encoding="utf-8"?>
<p:sldMaster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bg>
      <p:bgRef xmlns:c="http://schemas.openxmlformats.org/drawingml/2006/chart" xmlns:pic="http://schemas.openxmlformats.org/drawingml/2006/picture" xmlns:dgm="http://schemas.openxmlformats.org/drawingml/2006/diagram" idx="1001">
        <a:schemeClr val="bg1"/>
      </p:bgRef>
    </p:bg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Placeholder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274638"/>
            <a:ext cx="8229600" cy="1143000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bIns="45720" lIns="91440" rIns="91440" rtlCol="0" tIns="45720" vert="horz">
            <a:normAutofit/>
          </a:bodyPr>
          <a:lstStyle/>
          <a:p>
            <a:r>
              <a:rPr lang="en-US" smtClean="0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Tex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body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1600200"/>
            <a:ext cx="8229600" cy="4525963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bIns="45720" lIns="91440" rIns="91440" rtlCol="0" tIns="45720" vert="horz">
            <a:normAutofit/>
          </a:bodyPr>
          <a:lstStyle/>
          <a:p>
            <a:pPr lvl="0"/>
            <a:r>
              <a:rPr lang="en-US" smtClean="0">
                <a:uFillTx/>
              </a:rPr>
              <a:t>Click to edit Master text styles</a:t>
            </a:r>
          </a:p>
          <a:p>
            <a:pPr lvl="1"/>
            <a:r>
              <a:rPr lang="en-US" smtClean="0">
                <a:uFillTx/>
              </a:rPr>
              <a:t>Second level</a:t>
            </a:r>
          </a:p>
          <a:p>
            <a:pPr lvl="2"/>
            <a:r>
              <a:rPr lang="en-US" smtClean="0">
                <a:uFillTx/>
              </a:rPr>
              <a:t>Third level</a:t>
            </a:r>
          </a:p>
          <a:p>
            <a:pPr lvl="3"/>
            <a:r>
              <a:rPr lang="en-US" smtClean="0">
                <a:uFillTx/>
              </a:rPr>
              <a:t>Fourth level</a:t>
            </a:r>
          </a:p>
          <a:p>
            <a:pPr lvl="4"/>
            <a:r>
              <a:rPr lang="en-US" smtClean="0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4" name="Date Placeholder 3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2" sz="half" type="dt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457200" y="6356350"/>
            <a:ext cx="2133600" cy="365125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14D7737D-B2DB-4D1C-BC6B-8F72F6D95BAC}" type="datetimeFigureOut">
              <a:rPr lang="en-US" smtClean="0">
                <a:uFillTx/>
              </a:rPr>
              <a:pPr/>
              <a:t>3/20/2012</a:t>
            </a:fld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5" name="Footer Placeholder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3" sz="quarter" type="ftr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3124200" y="6356350"/>
            <a:ext cx="2895600" cy="365125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lide Number Placeholder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4" sz="quarter" type="sldNum"/>
          </p:nvPr>
        </p:nvSpPr>
        <p:spPr xmlns:c="http://schemas.openxmlformats.org/drawingml/2006/chart" xmlns:pic="http://schemas.openxmlformats.org/drawingml/2006/picture" xmlns:dgm="http://schemas.openxmlformats.org/drawingml/2006/diagram">
          <a:xfrm>
            <a:off x="6553200" y="6356350"/>
            <a:ext cx="2133600" cy="365125"/>
          </a:xfrm>
          <a:prstGeom prst="rect">
            <a:avLst/>
          </a:prstGeom>
        </p:spPr>
        <p:txBody xmlns:c="http://schemas.openxmlformats.org/drawingml/2006/chart" xmlns:pic="http://schemas.openxmlformats.org/drawingml/2006/picture" xmlns:dgm="http://schemas.openxmlformats.org/drawingml/2006/diagram"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uFillTx/>
              </a:defRPr>
            </a:lvl1pPr>
          </a:lstStyle>
          <a:p>
            <a:fld id="{D43D0C77-1017-45EE-AFED-67C0A5197F02}" type="slidenum">
              <a:rPr lang="en-US" smtClean="0">
                <a:uFillTx/>
              </a:rPr>
              <a:pPr/>
              <a:t>‹#›</a:t>
            </a:fld>
            <a:endParaRPr lang="en-US">
              <a:uFillTx/>
            </a:endParaRPr>
          </a:p>
        </p:txBody>
      </p:sp>
    </p:spTree>
  </p:cSld>
  <p:clrMap xmlns:c="http://schemas.openxmlformats.org/drawingml/2006/chart" xmlns:pic="http://schemas.openxmlformats.org/drawingml/2006/picture" xmlns:dgm="http://schemas.openxmlformats.org/drawingml/2006/diagram" accent1="accent1" accent2="accent2" accent3="accent3" accent4="accent4" accent5="accent5" accent6="accent6" bg1="lt1" bg2="lt2" folHlink="folHlink" hlink="hlink" tx1="dk1" tx2="dk2"/>
  <p:sldLayoutIdLst>
    <p:sldLayoutId r:id="rId1" id="2147483661"/>
    <p:sldLayoutId r:id="rId2" id="2147483662"/>
    <p:sldLayoutId r:id="rId3" id="2147483663"/>
    <p:sldLayoutId r:id="rId4" id="2147483664"/>
    <p:sldLayoutId r:id="rId5" id="2147483665"/>
    <p:sldLayoutId r:id="rId6" id="2147483666"/>
    <p:sldLayoutId r:id="rId7" id="2147483667"/>
    <p:sldLayoutId r:id="rId8" id="2147483668"/>
    <p:sldLayoutId r:id="rId9" id="2147483669"/>
    <p:sldLayoutId r:id="rId10" id="2147483670"/>
    <p:sldLayoutId r:id="rId11" id="2147483671"/>
  </p:sldLayoutIdLst>
  <p:txStyles>
    <p:titleStyle xmlns:c="http://schemas.openxmlformats.org/drawingml/2006/chart" xmlns:pic="http://schemas.openxmlformats.org/drawingml/2006/picture" xmlns:dgm="http://schemas.openxmlformats.org/drawingml/2006/diagram">
      <a:lvl1pPr algn="ctr" defTabSz="914400" eaLnBrk="1" hangingPunct="1" latinLnBrk="0" rtl="0">
        <a:spcBef>
          <a:spcPct val="0"/>
        </a:spcBef>
        <a:buNone/>
        <a:defRPr kern="1200" sz="44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 xmlns:c="http://schemas.openxmlformats.org/drawingml/2006/chart" xmlns:pic="http://schemas.openxmlformats.org/drawingml/2006/picture" xmlns:dgm="http://schemas.openxmlformats.org/drawingml/2006/diagram">
      <a:lvl1pPr algn="l" defTabSz="914400" eaLnBrk="1" hangingPunct="1" indent="-342900" latinLnBrk="0" marL="342900" rtl="0">
        <a:spcBef>
          <a:spcPct val="20000"/>
        </a:spcBef>
        <a:buFont charset="0" pitchFamily="34" typeface="Arial"/>
        <a:buChar char="•"/>
        <a:defRPr kern="1200" sz="3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charset="0" pitchFamily="34" typeface="Arial"/>
        <a:buChar char="–"/>
        <a:defRPr kern="1200" sz="2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charset="0" pitchFamily="34" typeface="Arial"/>
        <a:buChar char="•"/>
        <a:defRPr kern="1200" sz="24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charset="0" pitchFamily="34" typeface="Arial"/>
        <a:buChar char="–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charset="0" pitchFamily="34" typeface="Arial"/>
        <a:buChar char="»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 xmlns:c="http://schemas.openxmlformats.org/drawingml/2006/chart" xmlns:pic="http://schemas.openxmlformats.org/drawingml/2006/picture" xmlns:dgm="http://schemas.openxmlformats.org/drawingml/2006/diagram">
      <a:defPPr>
        <a:defRPr lang="en-US">
          <a:uFillTx/>
        </a:defRPr>
      </a:defPPr>
      <a:lvl1pPr algn="l" defTabSz="914400" eaLnBrk="1" hangingPunct="1" latinLnBrk="0" marL="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/Relationships>
</file>

<file path=ppt/slides/_rels/slide10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376517142169490257TiDUD7Wcry.png" Type="http://schemas.openxmlformats.org/officeDocument/2006/relationships/image"></Relationship></Relationships>
</file>

<file path=ppt/slides/_rels/slide11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media/image13765243841167856047yqy9JeeCV.png" Type="http://schemas.openxmlformats.org/officeDocument/2006/relationships/image"></Relationship></Relationships>
</file>

<file path=ppt/slides/_rels/slide1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376517142169438166jRfmU29Nkd.png" Type="http://schemas.openxmlformats.org/officeDocument/2006/relationships/image"></Relationship></Relationships>
</file>

<file path=ppt/slides/_rels/slide1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376524886157881218XBF3uBKpOg.png" Type="http://schemas.openxmlformats.org/officeDocument/2006/relationships/image"></Relationship></Relationships>
</file>

<file path=ppt/slides/_rels/slide1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376524886157909564a7VbjUN9Yo.png" Type="http://schemas.openxmlformats.org/officeDocument/2006/relationships/image"></Relationship></Relationships>
</file>

<file path=ppt/slides/_rels/slide2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notesSlides/notesSlide1.xml" Type="http://schemas.openxmlformats.org/officeDocument/2006/relationships/notesSlide"></Relationship><Relationship Id="rId3" Target="../media/image1376517142169362402MyhPOPafHm.png" Type="http://schemas.openxmlformats.org/officeDocument/2006/relationships/image"></Relationship></Relationships>
</file>

<file path=ppt/slides/_rels/slide3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376524384116593764NKKeK5Mc11.png" Type="http://schemas.openxmlformats.org/officeDocument/2006/relationships/image"></Relationship></Relationships>
</file>

<file path=ppt/slides/_rels/slide4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3765171431695443270ZMO1elwxg.png" Type="http://schemas.openxmlformats.org/officeDocument/2006/relationships/image"></Relationship></Relationships>
</file>

<file path=ppt/slides/_rels/slide5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376517142169418117Rg1VDQ52lV.png" Type="http://schemas.openxmlformats.org/officeDocument/2006/relationships/image"></Relationship></Relationships>
</file>

<file path=ppt/slides/_rels/slide6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376517143169512938wntNEKHus0.png" Type="http://schemas.openxmlformats.org/officeDocument/2006/relationships/image"></Relationship></Relationships>
</file>

<file path=ppt/slides/_rels/slide7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376517142169462143wELNditfvN.png" Type="http://schemas.openxmlformats.org/officeDocument/2006/relationships/image"></Relationship></Relationships>
</file>

<file path=ppt/slides/_rels/slide8.xml.rels><?xml version="1.0" standalone="yes" ?><Relationships xmlns="http://schemas.openxmlformats.org/package/2006/relationships"><Relationship Id="rId1" Target="../slideLayouts/slideLayout1.xml" Type="http://schemas.openxmlformats.org/officeDocument/2006/relationships/slideLayout"></Relationship><Relationship Id="rId2" Target="../notesSlides/notesSlide2.xml" Type="http://schemas.openxmlformats.org/officeDocument/2006/relationships/notesSlide"></Relationship><Relationship Id="rId3" Target="../media/image1376524384116723332ReB0Mgqvyn.png" Type="http://schemas.openxmlformats.org/officeDocument/2006/relationships/image"></Relationship></Relationships>
</file>

<file path=ppt/slides/_rels/slide9.xml.rels><?xml version="1.0" standalone="yes" ?><Relationships xmlns="http://schemas.openxmlformats.org/package/2006/relationships"><Relationship Id="rId1" Target="../slideLayouts/slideLayout2.xml" Type="http://schemas.openxmlformats.org/officeDocument/2006/relationships/slideLayout"></Relationship><Relationship Id="rId2" Target="../media/image1376517142169392223hsEYFlvekx.png" Type="http://schemas.openxmlformats.org/officeDocument/2006/relationships/image"></Relationship></Relationships>
</file>

<file path=ppt/slides/slide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0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0" name=""/>
          <p:cNvSpPr xmlns:c="http://schemas.openxmlformats.org/drawingml/2006/chart" xmlns:pic="http://schemas.openxmlformats.org/drawingml/2006/picture" xmlns:dgm="http://schemas.openxmlformats.org/drawingml/2006/diagram"/>
          <p:nvPr>
            <p:ph type="ctr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p>
            <a:r>
              <a:rPr>
                <a:uFillTx/>
              </a:rPr>
              <a:t>Colby-Sawyer College</a:t>
            </a: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0" name=""/>
          <p:cNvSpPr xmlns:c="http://schemas.openxmlformats.org/drawingml/2006/chart" xmlns:pic="http://schemas.openxmlformats.org/drawingml/2006/picture" xmlns:dgm="http://schemas.openxmlformats.org/drawingml/2006/diagram"/>
          <p:nvPr>
            <p:ph idx="1" type="sub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p>
            <a:r>
              <a:rPr>
                <a:uFillTx/>
              </a:rPr>
              <a:t>A Case Study in Digital Preeservation</a:t>
            </a:r>
          </a:p>
        </p:txBody>
      </p:sp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0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0" name=""/>
          <p:cNvSpPr xmlns:c="http://schemas.openxmlformats.org/drawingml/2006/chart" xmlns:pic="http://schemas.openxmlformats.org/drawingml/2006/picture" xmlns:dgm="http://schemas.openxmlformats.org/drawingml/2006/diagram"/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p/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0" name=""/>
          <p:cNvSpPr xmlns:c="http://schemas.openxmlformats.org/drawingml/2006/chart" xmlns:pic="http://schemas.openxmlformats.org/drawingml/2006/picture" xmlns:dgm="http://schemas.openxmlformats.org/drawingml/2006/diagram"/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p/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0" name=""/>
          <p:cNvPicPr xmlns:c="http://schemas.openxmlformats.org/drawingml/2006/chart" xmlns:pic="http://schemas.openxmlformats.org/drawingml/2006/picture" xmlns:dgm="http://schemas.openxmlformats.org/drawingml/2006/diagram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102561" y="104642"/>
            <a:ext cx="8914733" cy="6686043"/>
          </a:xfrm>
          <a:prstGeom prst="rect"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0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0" name=""/>
          <p:cNvSpPr xmlns:c="http://schemas.openxmlformats.org/drawingml/2006/chart" xmlns:pic="http://schemas.openxmlformats.org/drawingml/2006/picture" xmlns:dgm="http://schemas.openxmlformats.org/drawingml/2006/diagram"/>
          <p:nvPr>
            <p:ph type="ctr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p/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0" name=""/>
          <p:cNvSpPr xmlns:c="http://schemas.openxmlformats.org/drawingml/2006/chart" xmlns:pic="http://schemas.openxmlformats.org/drawingml/2006/picture" xmlns:dgm="http://schemas.openxmlformats.org/drawingml/2006/diagram"/>
          <p:nvPr>
            <p:ph idx="1" type="sub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p/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0" name=""/>
          <p:cNvPicPr xmlns:c="http://schemas.openxmlformats.org/drawingml/2006/chart" xmlns:pic="http://schemas.openxmlformats.org/drawingml/2006/picture" xmlns:dgm="http://schemas.openxmlformats.org/drawingml/2006/diagram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151350" y="158387"/>
            <a:ext cx="8880021" cy="6660016"/>
          </a:xfrm>
          <a:prstGeom prst="rect"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0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0" name=""/>
          <p:cNvSpPr xmlns:c="http://schemas.openxmlformats.org/drawingml/2006/chart" xmlns:pic="http://schemas.openxmlformats.org/drawingml/2006/picture" xmlns:dgm="http://schemas.openxmlformats.org/drawingml/2006/diagram"/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p/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0" name=""/>
          <p:cNvSpPr xmlns:c="http://schemas.openxmlformats.org/drawingml/2006/chart" xmlns:pic="http://schemas.openxmlformats.org/drawingml/2006/picture" xmlns:dgm="http://schemas.openxmlformats.org/drawingml/2006/diagram"/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p/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0" name=""/>
          <p:cNvPicPr xmlns:c="http://schemas.openxmlformats.org/drawingml/2006/chart" xmlns:pic="http://schemas.openxmlformats.org/drawingml/2006/picture" xmlns:dgm="http://schemas.openxmlformats.org/drawingml/2006/diagram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108619" y="117100"/>
            <a:ext cx="8949150" cy="6711862"/>
          </a:xfrm>
          <a:prstGeom prst="rect"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0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0" name=""/>
          <p:cNvSpPr xmlns:c="http://schemas.openxmlformats.org/drawingml/2006/chart" xmlns:pic="http://schemas.openxmlformats.org/drawingml/2006/picture" xmlns:dgm="http://schemas.openxmlformats.org/drawingml/2006/diagram"/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p/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0" name=""/>
          <p:cNvSpPr xmlns:c="http://schemas.openxmlformats.org/drawingml/2006/chart" xmlns:pic="http://schemas.openxmlformats.org/drawingml/2006/picture" xmlns:dgm="http://schemas.openxmlformats.org/drawingml/2006/diagram"/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p/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0" name=""/>
          <p:cNvPicPr xmlns:c="http://schemas.openxmlformats.org/drawingml/2006/chart" xmlns:pic="http://schemas.openxmlformats.org/drawingml/2006/picture" xmlns:dgm="http://schemas.openxmlformats.org/drawingml/2006/diagram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102847" y="127290"/>
            <a:ext cx="8914447" cy="6685833"/>
          </a:xfrm>
          <a:prstGeom prst="rect"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0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0" name=""/>
          <p:cNvSpPr xmlns:c="http://schemas.openxmlformats.org/drawingml/2006/chart" xmlns:pic="http://schemas.openxmlformats.org/drawingml/2006/picture" xmlns:dgm="http://schemas.openxmlformats.org/drawingml/2006/diagram"/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p/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0" name=""/>
          <p:cNvSpPr xmlns:c="http://schemas.openxmlformats.org/drawingml/2006/chart" xmlns:pic="http://schemas.openxmlformats.org/drawingml/2006/picture" xmlns:dgm="http://schemas.openxmlformats.org/drawingml/2006/diagram"/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p/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0" name=""/>
          <p:cNvPicPr xmlns:c="http://schemas.openxmlformats.org/drawingml/2006/chart" xmlns:pic="http://schemas.openxmlformats.org/drawingml/2006/picture" xmlns:dgm="http://schemas.openxmlformats.org/drawingml/2006/diagram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222496" y="103518"/>
            <a:ext cx="8742004" cy="6556501"/>
          </a:xfrm>
          <a:prstGeom prst="rect"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2" name="Title 1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dirty="0"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3" name="Content Placeholder 2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endParaRPr dirty="0" lang="en-US" smtClean="0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0" name=""/>
          <p:cNvPicPr xmlns:c="http://schemas.openxmlformats.org/drawingml/2006/chart" xmlns:pic="http://schemas.openxmlformats.org/drawingml/2006/picture" xmlns:dgm="http://schemas.openxmlformats.org/drawingml/2006/diagram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202423" y="104302"/>
            <a:ext cx="8783194" cy="6587395"/>
          </a:xfrm>
          <a:prstGeom prst="rect"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0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0" name=""/>
          <p:cNvSpPr xmlns:c="http://schemas.openxmlformats.org/drawingml/2006/chart" xmlns:pic="http://schemas.openxmlformats.org/drawingml/2006/picture" xmlns:dgm="http://schemas.openxmlformats.org/drawingml/2006/diagram"/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p/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0" name=""/>
          <p:cNvSpPr xmlns:c="http://schemas.openxmlformats.org/drawingml/2006/chart" xmlns:pic="http://schemas.openxmlformats.org/drawingml/2006/picture" xmlns:dgm="http://schemas.openxmlformats.org/drawingml/2006/diagram"/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p/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0" name=""/>
          <p:cNvPicPr xmlns:c="http://schemas.openxmlformats.org/drawingml/2006/chart" xmlns:pic="http://schemas.openxmlformats.org/drawingml/2006/picture" xmlns:dgm="http://schemas.openxmlformats.org/drawingml/2006/diagram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133327" y="119793"/>
            <a:ext cx="8873407" cy="6655055"/>
          </a:xfrm>
          <a:prstGeom prst="rect"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0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0" name=""/>
          <p:cNvSpPr xmlns:c="http://schemas.openxmlformats.org/drawingml/2006/chart" xmlns:pic="http://schemas.openxmlformats.org/drawingml/2006/picture" xmlns:dgm="http://schemas.openxmlformats.org/drawingml/2006/diagram"/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p/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0" name=""/>
          <p:cNvSpPr xmlns:c="http://schemas.openxmlformats.org/drawingml/2006/chart" xmlns:pic="http://schemas.openxmlformats.org/drawingml/2006/picture" xmlns:dgm="http://schemas.openxmlformats.org/drawingml/2006/diagram"/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p>
            <a:r>
              <a:rPr>
                <a:uFillTx/>
              </a:rPr>
              <a:t/>
            </a: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0" name=""/>
          <p:cNvPicPr xmlns:c="http://schemas.openxmlformats.org/drawingml/2006/chart" xmlns:pic="http://schemas.openxmlformats.org/drawingml/2006/picture" xmlns:dgm="http://schemas.openxmlformats.org/drawingml/2006/diagram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167301" y="145276"/>
            <a:ext cx="8742644" cy="6556980"/>
          </a:xfrm>
          <a:prstGeom prst="rect"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0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0" name=""/>
          <p:cNvSpPr xmlns:c="http://schemas.openxmlformats.org/drawingml/2006/chart" xmlns:pic="http://schemas.openxmlformats.org/drawingml/2006/picture" xmlns:dgm="http://schemas.openxmlformats.org/drawingml/2006/diagram"/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p/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0" name=""/>
          <p:cNvSpPr xmlns:c="http://schemas.openxmlformats.org/drawingml/2006/chart" xmlns:pic="http://schemas.openxmlformats.org/drawingml/2006/picture" xmlns:dgm="http://schemas.openxmlformats.org/drawingml/2006/diagram"/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p/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0" name=""/>
          <p:cNvPicPr xmlns:c="http://schemas.openxmlformats.org/drawingml/2006/chart" xmlns:pic="http://schemas.openxmlformats.org/drawingml/2006/picture" xmlns:dgm="http://schemas.openxmlformats.org/drawingml/2006/diagram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102978" y="103632"/>
            <a:ext cx="8896720" cy="6672537"/>
          </a:xfrm>
          <a:prstGeom prst="rect"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0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0" name=""/>
          <p:cNvSpPr xmlns:c="http://schemas.openxmlformats.org/drawingml/2006/chart" xmlns:pic="http://schemas.openxmlformats.org/drawingml/2006/picture" xmlns:dgm="http://schemas.openxmlformats.org/drawingml/2006/diagram"/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p/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0" name=""/>
          <p:cNvSpPr xmlns:c="http://schemas.openxmlformats.org/drawingml/2006/chart" xmlns:pic="http://schemas.openxmlformats.org/drawingml/2006/picture" xmlns:dgm="http://schemas.openxmlformats.org/drawingml/2006/diagram"/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p/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0" name=""/>
          <p:cNvPicPr xmlns:c="http://schemas.openxmlformats.org/drawingml/2006/chart" xmlns:pic="http://schemas.openxmlformats.org/drawingml/2006/picture" xmlns:dgm="http://schemas.openxmlformats.org/drawingml/2006/diagram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109395" y="119002"/>
            <a:ext cx="8918457" cy="6688843"/>
          </a:xfrm>
          <a:prstGeom prst="rect"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0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0" name=""/>
          <p:cNvSpPr xmlns:c="http://schemas.openxmlformats.org/drawingml/2006/chart" xmlns:pic="http://schemas.openxmlformats.org/drawingml/2006/picture" xmlns:dgm="http://schemas.openxmlformats.org/drawingml/2006/diagram"/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p/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0" name=""/>
          <p:cNvSpPr xmlns:c="http://schemas.openxmlformats.org/drawingml/2006/chart" xmlns:pic="http://schemas.openxmlformats.org/drawingml/2006/picture" xmlns:dgm="http://schemas.openxmlformats.org/drawingml/2006/diagram"/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p/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0" name=""/>
          <p:cNvPicPr xmlns:c="http://schemas.openxmlformats.org/drawingml/2006/chart" xmlns:pic="http://schemas.openxmlformats.org/drawingml/2006/picture" xmlns:dgm="http://schemas.openxmlformats.org/drawingml/2006/diagram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165426" y="96353"/>
            <a:ext cx="8850106" cy="6637580"/>
          </a:xfrm>
          <a:prstGeom prst="rect"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1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5" name="Title 4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type="ctr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dirty="0" lang="en-US" smtClean="0">
                <a:uFillTx/>
              </a:rPr>
              <a:t>Colby-Sawyer College</a:t>
            </a:r>
            <a:endParaRPr dirty="0" lang="en-US" smtClean="0">
              <a:uFillTx/>
            </a:endParaRPr>
          </a:p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6" name="Subtitle 5"/>
          <p:cNvSpPr xmlns:c="http://schemas.openxmlformats.org/drawingml/2006/chart" xmlns:pic="http://schemas.openxmlformats.org/drawingml/2006/picture" xmlns:dgm="http://schemas.openxmlformats.org/drawingml/2006/diagram">
            <a:spLocks noGrp="1"/>
          </p:cNvSpPr>
          <p:nvPr>
            <p:ph idx="1" type="sub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lstStyle/>
          <a:p>
            <a:r>
              <a:rPr dirty="0" lang="en-US" smtClean="0">
                <a:uFillTx/>
              </a:rPr>
              <a:t>A Case Study in Digital Preservation</a:t>
            </a:r>
            <a:endParaRPr dirty="0" lang="en-US" smtClean="0">
              <a:uFillTx/>
            </a:endParaRPr>
          </a:p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0" name=""/>
          <p:cNvPicPr xmlns:c="http://schemas.openxmlformats.org/drawingml/2006/chart" xmlns:pic="http://schemas.openxmlformats.org/drawingml/2006/picture" xmlns:dgm="http://schemas.openxmlformats.org/drawingml/2006/diagram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3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186600" y="157108"/>
            <a:ext cx="8797256" cy="6597941"/>
          </a:xfrm>
          <a:prstGeom prst="rect"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s="http://schemas.openxmlformats.org/officeDocument/2006/sharedTypes" xmlns:r="http://schemas.openxmlformats.org/officeDocument/2006/relationships">
  <p:cSld>
    <p:spTree>
      <p:nvGrpSpPr>
        <p:cNvPr xmlns:c="http://schemas.openxmlformats.org/drawingml/2006/chart" xmlns:pic="http://schemas.openxmlformats.org/drawingml/2006/picture" xmlns:dgm="http://schemas.openxmlformats.org/drawingml/2006/diagram" id="0" name=""/>
        <p:cNvGrpSpPr xmlns:c="http://schemas.openxmlformats.org/drawingml/2006/chart" xmlns:pic="http://schemas.openxmlformats.org/drawingml/2006/picture" xmlns:dgm="http://schemas.openxmlformats.org/drawingml/2006/diagram"/>
        <p:nvPr/>
      </p:nvGrpSpPr>
      <p:grpSpPr xmlns:c="http://schemas.openxmlformats.org/drawingml/2006/chart" xmlns:pic="http://schemas.openxmlformats.org/drawingml/2006/picture" xmlns:dgm="http://schemas.openxmlformats.org/drawingml/2006/diagram">
        <a:xfrm>
          <a:off x="0" y="0"/>
          <a:ext cx="0" cy="0"/>
          <a:chOff x="0" y="0"/>
          <a:chExt cx="0" cy="0"/>
        </a:xfrm>
      </p:grpSpPr>
      <p:sp>
        <p:nvSpPr>
          <p:cNvPr xmlns:c="http://schemas.openxmlformats.org/drawingml/2006/chart" xmlns:pic="http://schemas.openxmlformats.org/drawingml/2006/picture" xmlns:dgm="http://schemas.openxmlformats.org/drawingml/2006/diagram" id="0" name=""/>
          <p:cNvSpPr xmlns:c="http://schemas.openxmlformats.org/drawingml/2006/chart" xmlns:pic="http://schemas.openxmlformats.org/drawingml/2006/picture" xmlns:dgm="http://schemas.openxmlformats.org/drawingml/2006/diagram"/>
          <p:nvPr>
            <p:ph type="title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p/>
        </p:txBody>
      </p:sp>
      <p:sp>
        <p:nvSpPr>
          <p:cNvPr xmlns:c="http://schemas.openxmlformats.org/drawingml/2006/chart" xmlns:pic="http://schemas.openxmlformats.org/drawingml/2006/picture" xmlns:dgm="http://schemas.openxmlformats.org/drawingml/2006/diagram" id="0" name=""/>
          <p:cNvSpPr xmlns:c="http://schemas.openxmlformats.org/drawingml/2006/chart" xmlns:pic="http://schemas.openxmlformats.org/drawingml/2006/picture" xmlns:dgm="http://schemas.openxmlformats.org/drawingml/2006/diagram"/>
          <p:nvPr>
            <p:ph idx="1"/>
          </p:nvPr>
        </p:nvSpPr>
        <p:spPr xmlns:c="http://schemas.openxmlformats.org/drawingml/2006/chart" xmlns:pic="http://schemas.openxmlformats.org/drawingml/2006/picture" xmlns:dgm="http://schemas.openxmlformats.org/drawingml/2006/diagram"/>
        <p:txBody xmlns:c="http://schemas.openxmlformats.org/drawingml/2006/chart" xmlns:pic="http://schemas.openxmlformats.org/drawingml/2006/picture" xmlns:dgm="http://schemas.openxmlformats.org/drawingml/2006/diagram">
          <a:bodyPr/>
          <a:p/>
        </p:txBody>
      </p:sp>
      <p:pic>
        <p:nvPicPr>
          <p:cNvPr xmlns:c="http://schemas.openxmlformats.org/drawingml/2006/chart" xmlns:pic="http://schemas.openxmlformats.org/drawingml/2006/picture" xmlns:dgm="http://schemas.openxmlformats.org/drawingml/2006/diagram" id="0" name=""/>
          <p:cNvPicPr xmlns:c="http://schemas.openxmlformats.org/drawingml/2006/chart" xmlns:pic="http://schemas.openxmlformats.org/drawingml/2006/picture" xmlns:dgm="http://schemas.openxmlformats.org/drawingml/2006/diagram"/>
          <p:nvPr/>
        </p:nvPicPr>
        <p:blipFill xmlns:c="http://schemas.openxmlformats.org/drawingml/2006/chart" xmlns:pic="http://schemas.openxmlformats.org/drawingml/2006/picture" xmlns:dgm="http://schemas.openxmlformats.org/drawingml/2006/diagram">
          <a:blip r:embed="rId2"/>
          <a:stretch>
            <a:fillRect/>
          </a:stretch>
        </p:blipFill>
        <p:spPr xmlns:c="http://schemas.openxmlformats.org/drawingml/2006/chart" xmlns:pic="http://schemas.openxmlformats.org/drawingml/2006/picture" xmlns:dgm="http://schemas.openxmlformats.org/drawingml/2006/diagram">
          <a:xfrm>
            <a:off x="106092" y="114262"/>
            <a:ext cx="8932320" cy="6545007"/>
          </a:xfrm>
          <a:prstGeom prst="rect"/>
        </p:spPr>
      </p:pic>
    </p:spTree>
  </p:cSld>
  <p:clrMapOvr xmlns:c="http://schemas.openxmlformats.org/drawingml/2006/chart" xmlns:pic="http://schemas.openxmlformats.org/drawingml/2006/picture" xmlns:dgm="http://schemas.openxmlformats.org/drawingml/2006/diagram">
    <a:masterClrMapping/>
  </p:clrMapOvr>
</p:sld>
</file>

<file path=ppt/theme/theme1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rgbClr val="3F80CD"/>
            </a:gs>
            <a:gs pos="100000">
              <a:srgbClr val="9BC1FF"/>
            </a:gs>
          </a:gsLst>
          <a:lin ang="16200000" scaled="1"/>
          <a:tileRect/>
        </a:gradFill>
        <a:ln>
          <a:solidFill>
            <a:srgbClr val="4A7EBB"/>
          </a:solidFill>
        </a:ln>
      </a:spPr>
      <a:bodyPr anchor="ctr" rtlCol="0"/>
      <a:lstStyle>
        <a:defPPr algn="ctr">
          <a:defRPr dirty="0">
            <a:solidFill>
              <a:schemeClr val="tx1"/>
            </a:solidFill>
            <a:uFillTx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xmlns:c="http://schemas.openxmlformats.org/drawingml/2006/chart" xmlns:pic="http://schemas.openxmlformats.org/drawingml/2006/picture" xmlns:dgm="http://schemas.openxmlformats.org/drawingml/2006/diagram" xmlns:p="http://schemas.openxmlformats.org/presentationml/2006/main" xmlns:s="http://schemas.openxmlformats.org/officeDocument/2006/sharedTypes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On-screen Show (4:3)</PresentationFormat>
  <Paragraphs>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2012-03-20T13:20:32Z</dcterms:created>
  <dcterms:modified xsi:type="dcterms:W3CDTF">2012-03-20T13:20:38Z</dcterms:modified>
</cp:coreProperties>
</file>